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2677CBE-0D47-4B50-80CB-A7846B943612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7351190-07FF-4E15-92FB-971DE4E0D80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NEOREALISMUS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Umělecký směr</a:t>
            </a:r>
          </a:p>
          <a:p>
            <a:r>
              <a:rPr lang="cs-CZ" dirty="0" smtClean="0"/>
              <a:t>Vznik v Itálii</a:t>
            </a:r>
          </a:p>
          <a:p>
            <a:r>
              <a:rPr lang="cs-CZ" dirty="0" smtClean="0"/>
              <a:t>40. – 50. léta 20. století</a:t>
            </a:r>
          </a:p>
          <a:p>
            <a:r>
              <a:rPr lang="cs-CZ" dirty="0" smtClean="0"/>
              <a:t>Literatura, film, malířství</a:t>
            </a:r>
          </a:p>
          <a:p>
            <a:r>
              <a:rPr lang="cs-CZ" dirty="0" smtClean="0"/>
              <a:t>Žízeň po realitě a smyslovém prožitku – zapomenutí na fašistickou nadvládu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Návrat k realistické tradici v umění – vylíčení poválečné Itálie se všemi jejími chybami</a:t>
            </a:r>
          </a:p>
          <a:p>
            <a:r>
              <a:rPr lang="cs-CZ" dirty="0" smtClean="0"/>
              <a:t>Pozornost je soustředěna na každodenní život obyčejných lidí</a:t>
            </a:r>
          </a:p>
          <a:p>
            <a:r>
              <a:rPr lang="cs-CZ" dirty="0" smtClean="0"/>
              <a:t>Dokumentárnost, hodnověrnost</a:t>
            </a:r>
          </a:p>
          <a:p>
            <a:r>
              <a:rPr lang="cs-CZ" dirty="0" smtClean="0"/>
              <a:t>Deníky, memoáry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Alberto </a:t>
            </a:r>
            <a:r>
              <a:rPr lang="cs-CZ" b="1" u="sng" dirty="0" err="1" smtClean="0"/>
              <a:t>Moravia</a:t>
            </a:r>
            <a:endParaRPr lang="cs-CZ" b="1" u="sng" dirty="0" smtClean="0"/>
          </a:p>
          <a:p>
            <a:pPr lvl="1"/>
            <a:r>
              <a:rPr lang="cs-CZ" dirty="0" smtClean="0"/>
              <a:t>Horalka</a:t>
            </a:r>
          </a:p>
          <a:p>
            <a:pPr lvl="1"/>
            <a:r>
              <a:rPr lang="cs-CZ" dirty="0" smtClean="0"/>
              <a:t>Římanka</a:t>
            </a:r>
          </a:p>
          <a:p>
            <a:pPr lvl="1"/>
            <a:endParaRPr lang="cs-CZ" dirty="0"/>
          </a:p>
          <a:p>
            <a:r>
              <a:rPr lang="cs-CZ" b="1" u="sng" dirty="0" err="1" smtClean="0"/>
              <a:t>Calo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Levi</a:t>
            </a:r>
            <a:endParaRPr lang="cs-CZ" b="1" u="sng" dirty="0" smtClean="0"/>
          </a:p>
          <a:p>
            <a:pPr lvl="1"/>
            <a:r>
              <a:rPr lang="cs-CZ" dirty="0" smtClean="0"/>
              <a:t>Kristus se zastavil v </a:t>
            </a:r>
            <a:r>
              <a:rPr lang="cs-CZ" dirty="0" err="1" smtClean="0"/>
              <a:t>Eboli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REŽISÉŘI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u="sng" dirty="0" err="1" smtClean="0"/>
              <a:t>Luchino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Visconti</a:t>
            </a:r>
            <a:endParaRPr lang="cs-CZ" b="1" u="sng" dirty="0" smtClean="0"/>
          </a:p>
          <a:p>
            <a:pPr lvl="1"/>
            <a:r>
              <a:rPr lang="cs-CZ" dirty="0" smtClean="0"/>
              <a:t>Gepard</a:t>
            </a:r>
          </a:p>
          <a:p>
            <a:pPr lvl="1"/>
            <a:r>
              <a:rPr lang="cs-CZ" dirty="0" smtClean="0"/>
              <a:t>Soumrak bohů</a:t>
            </a:r>
          </a:p>
          <a:p>
            <a:r>
              <a:rPr lang="cs-CZ" b="1" u="sng" dirty="0" err="1" smtClean="0"/>
              <a:t>Vittorio</a:t>
            </a:r>
            <a:r>
              <a:rPr lang="cs-CZ" b="1" u="sng" dirty="0" smtClean="0"/>
              <a:t> de </a:t>
            </a:r>
            <a:r>
              <a:rPr lang="cs-CZ" b="1" u="sng" dirty="0" err="1" smtClean="0"/>
              <a:t>Sica</a:t>
            </a:r>
            <a:endParaRPr lang="cs-CZ" b="1" u="sng" dirty="0" smtClean="0"/>
          </a:p>
          <a:p>
            <a:pPr lvl="1"/>
            <a:r>
              <a:rPr lang="cs-CZ" dirty="0" smtClean="0"/>
              <a:t>Děti ulice</a:t>
            </a:r>
          </a:p>
          <a:p>
            <a:pPr lvl="1"/>
            <a:r>
              <a:rPr lang="cs-CZ" dirty="0" smtClean="0"/>
              <a:t>Zloději kol</a:t>
            </a:r>
          </a:p>
          <a:p>
            <a:r>
              <a:rPr lang="cs-CZ" b="1" u="sng" dirty="0" err="1" smtClean="0"/>
              <a:t>Federico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Fellini</a:t>
            </a:r>
            <a:endParaRPr lang="cs-CZ" b="1" u="sng" dirty="0" smtClean="0"/>
          </a:p>
          <a:p>
            <a:pPr lvl="1"/>
            <a:r>
              <a:rPr lang="cs-CZ" dirty="0" smtClean="0"/>
              <a:t>La Dolce Vita (Sladký život)</a:t>
            </a:r>
          </a:p>
          <a:p>
            <a:r>
              <a:rPr lang="cs-CZ" b="1" u="sng" dirty="0" err="1" smtClean="0"/>
              <a:t>Pier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Paolo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Pasolini</a:t>
            </a:r>
            <a:endParaRPr lang="cs-CZ" b="1" u="sng" dirty="0" smtClean="0"/>
          </a:p>
          <a:p>
            <a:pPr lvl="1"/>
            <a:r>
              <a:rPr lang="cs-CZ" dirty="0" smtClean="0"/>
              <a:t>Dekameron</a:t>
            </a:r>
          </a:p>
          <a:p>
            <a:pPr lvl="1"/>
            <a:r>
              <a:rPr lang="cs-CZ" dirty="0" err="1" smtClean="0"/>
              <a:t>Saló</a:t>
            </a:r>
            <a:r>
              <a:rPr lang="cs-CZ" dirty="0" smtClean="0"/>
              <a:t> aneb 120 dnů Sodomy</a:t>
            </a:r>
          </a:p>
          <a:p>
            <a:pPr lvl="1"/>
            <a:r>
              <a:rPr lang="cs-CZ" dirty="0" smtClean="0"/>
              <a:t>Evangelium sv. Matouše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Anita</a:t>
            </a:r>
            <a:r>
              <a:rPr lang="cs-CZ" dirty="0" smtClean="0"/>
              <a:t> </a:t>
            </a:r>
            <a:r>
              <a:rPr lang="cs-CZ" dirty="0" err="1" smtClean="0"/>
              <a:t>Ekberg</a:t>
            </a:r>
            <a:endParaRPr lang="cs-CZ" dirty="0"/>
          </a:p>
        </p:txBody>
      </p:sp>
      <p:pic>
        <p:nvPicPr>
          <p:cNvPr id="4" name="Zástupný symbol pro obsah 3" descr="Anita_Ekberg_195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17840" y="1600200"/>
            <a:ext cx="3946319" cy="48736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Anita</a:t>
            </a:r>
            <a:r>
              <a:rPr lang="cs-CZ" dirty="0" smtClean="0"/>
              <a:t> </a:t>
            </a:r>
            <a:r>
              <a:rPr lang="cs-CZ" dirty="0" err="1" smtClean="0"/>
              <a:t>Ekberg</a:t>
            </a:r>
            <a:r>
              <a:rPr lang="cs-CZ" dirty="0" smtClean="0"/>
              <a:t> – La Dolce Vita</a:t>
            </a:r>
            <a:endParaRPr lang="cs-CZ" dirty="0"/>
          </a:p>
        </p:txBody>
      </p:sp>
      <p:pic>
        <p:nvPicPr>
          <p:cNvPr id="4" name="Zástupný symbol pro obsah 3" descr="011415-anita-ekberg-lead-5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45480" y="1600200"/>
            <a:ext cx="3891039" cy="48736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Anouk</a:t>
            </a:r>
            <a:r>
              <a:rPr lang="cs-CZ" dirty="0" smtClean="0"/>
              <a:t> </a:t>
            </a:r>
            <a:r>
              <a:rPr lang="cs-CZ" dirty="0" err="1" smtClean="0"/>
              <a:t>Aimeé</a:t>
            </a:r>
            <a:endParaRPr lang="cs-CZ" dirty="0"/>
          </a:p>
        </p:txBody>
      </p:sp>
      <p:pic>
        <p:nvPicPr>
          <p:cNvPr id="4" name="Zástupný symbol pro obsah 3" descr="anouk-aime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118091"/>
            <a:ext cx="6768751" cy="5266089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Marcello</a:t>
            </a:r>
            <a:r>
              <a:rPr lang="cs-CZ" dirty="0" smtClean="0"/>
              <a:t> </a:t>
            </a:r>
            <a:r>
              <a:rPr lang="cs-CZ" dirty="0" err="1" smtClean="0"/>
              <a:t>Mastroianni</a:t>
            </a:r>
            <a:endParaRPr lang="cs-CZ" dirty="0"/>
          </a:p>
        </p:txBody>
      </p:sp>
      <p:pic>
        <p:nvPicPr>
          <p:cNvPr id="4" name="Zástupný symbol pro obsah 3" descr="marcellomastroianni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93119" y="1600200"/>
            <a:ext cx="5195762" cy="48736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Sophie</a:t>
            </a:r>
            <a:r>
              <a:rPr lang="cs-CZ" dirty="0" smtClean="0"/>
              <a:t> </a:t>
            </a:r>
            <a:r>
              <a:rPr lang="cs-CZ" dirty="0" err="1" smtClean="0"/>
              <a:t>Loren</a:t>
            </a:r>
            <a:endParaRPr lang="cs-CZ" dirty="0"/>
          </a:p>
        </p:txBody>
      </p:sp>
      <p:pic>
        <p:nvPicPr>
          <p:cNvPr id="4" name="Zástupný symbol pro obsah 3" descr="s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242089"/>
            <a:ext cx="7776864" cy="544380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Gina</a:t>
            </a:r>
            <a:r>
              <a:rPr lang="cs-CZ" dirty="0" smtClean="0"/>
              <a:t> </a:t>
            </a:r>
            <a:r>
              <a:rPr lang="cs-CZ" dirty="0" err="1" smtClean="0"/>
              <a:t>Lollobrigida</a:t>
            </a:r>
            <a:endParaRPr lang="cs-CZ" dirty="0"/>
          </a:p>
        </p:txBody>
      </p:sp>
      <p:pic>
        <p:nvPicPr>
          <p:cNvPr id="4" name="Zástupný symbol pro obsah 3" descr="bez názvu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355625" y="1600200"/>
            <a:ext cx="3670749" cy="487362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Claudia </a:t>
            </a:r>
            <a:r>
              <a:rPr lang="cs-CZ" dirty="0" err="1" smtClean="0"/>
              <a:t>Cardinale</a:t>
            </a:r>
            <a:endParaRPr lang="cs-CZ" dirty="0"/>
          </a:p>
        </p:txBody>
      </p:sp>
      <p:pic>
        <p:nvPicPr>
          <p:cNvPr id="4" name="Zástupný symbol pro obsah 3" descr="20086_claudia-cardinal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89911" y="1600200"/>
            <a:ext cx="3802178" cy="4873625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126</Words>
  <Application>Microsoft Office PowerPoint</Application>
  <PresentationFormat>Předvádění na obrazovce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NEOREALISMUS</vt:lpstr>
      <vt:lpstr>NEOREALISMUS</vt:lpstr>
      <vt:lpstr>ZNAKY</vt:lpstr>
      <vt:lpstr>PŘEDSTAVITELÉ</vt:lpstr>
      <vt:lpstr>REŽISÉŘI</vt:lpstr>
      <vt:lpstr>Anita Ekberg</vt:lpstr>
      <vt:lpstr>Anita Ekberg – La Dolce Vita</vt:lpstr>
      <vt:lpstr>Anouk Aimeé</vt:lpstr>
      <vt:lpstr>Marcello Mastroianni</vt:lpstr>
      <vt:lpstr>Sophie Loren</vt:lpstr>
      <vt:lpstr>Gina Lollobrigida</vt:lpstr>
      <vt:lpstr>Claudia Cardinale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NEOREALISMUS</dc:title>
  <dc:creator>BLAZKOVAH</dc:creator>
  <cp:lastModifiedBy>BLAZKOVAH</cp:lastModifiedBy>
  <cp:revision>3</cp:revision>
  <dcterms:created xsi:type="dcterms:W3CDTF">2017-10-09T08:19:56Z</dcterms:created>
  <dcterms:modified xsi:type="dcterms:W3CDTF">2017-10-09T08:41:24Z</dcterms:modified>
</cp:coreProperties>
</file>