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0" r:id="rId13"/>
    <p:sldId id="267" r:id="rId14"/>
    <p:sldId id="268" r:id="rId15"/>
    <p:sldId id="269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79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svg"/><Relationship Id="rId1" Type="http://schemas.openxmlformats.org/officeDocument/2006/relationships/image" Target="../media/image3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svg"/><Relationship Id="rId1" Type="http://schemas.openxmlformats.org/officeDocument/2006/relationships/image" Target="../media/image3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2#1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#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7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#6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#20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#2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#26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3092B48-7357-42D4-8145-53D5CF6D32C7}" type="doc">
      <dgm:prSet loTypeId="urn:microsoft.com/office/officeart/2005/8/layout/process4" loCatId="process" qsTypeId="urn:microsoft.com/office/officeart/2005/8/quickstyle/simple4#1" qsCatId="simple" csTypeId="urn:microsoft.com/office/officeart/2005/8/colors/accent4_2#1" csCatId="accent4"/>
      <dgm:spPr/>
      <dgm:t>
        <a:bodyPr/>
        <a:lstStyle/>
        <a:p>
          <a:endParaRPr lang="en-US"/>
        </a:p>
      </dgm:t>
    </dgm:pt>
    <dgm:pt modelId="{817710A0-A541-4188-8221-42F250789045}">
      <dgm:prSet/>
      <dgm:spPr/>
      <dgm:t>
        <a:bodyPr/>
        <a:lstStyle/>
        <a:p>
          <a:r>
            <a:rPr lang="cs-CZ" dirty="0"/>
            <a:t>masáž je považována za </a:t>
          </a:r>
          <a:r>
            <a:rPr lang="cs-CZ" b="1" dirty="0"/>
            <a:t>nejstarší léčebný prostředek</a:t>
          </a:r>
          <a:r>
            <a:rPr lang="cs-CZ" dirty="0"/>
            <a:t> v dějinách lidstva</a:t>
          </a:r>
          <a:endParaRPr lang="en-US" dirty="0"/>
        </a:p>
      </dgm:t>
    </dgm:pt>
    <dgm:pt modelId="{CD18BD0D-5C0F-47E7-861A-D77433D0E4E5}" type="parTrans" cxnId="{42831BCD-C316-4FD5-96FE-4FD57AD70CD7}">
      <dgm:prSet/>
      <dgm:spPr/>
      <dgm:t>
        <a:bodyPr/>
        <a:lstStyle/>
        <a:p>
          <a:endParaRPr lang="en-US"/>
        </a:p>
      </dgm:t>
    </dgm:pt>
    <dgm:pt modelId="{F2FD129B-C5BB-4B94-8D0A-2C80124AD7B0}" type="sibTrans" cxnId="{42831BCD-C316-4FD5-96FE-4FD57AD70CD7}">
      <dgm:prSet/>
      <dgm:spPr/>
      <dgm:t>
        <a:bodyPr/>
        <a:lstStyle/>
        <a:p>
          <a:endParaRPr lang="en-US"/>
        </a:p>
      </dgm:t>
    </dgm:pt>
    <dgm:pt modelId="{D2C629E4-3445-4354-9DD9-4772B98CAFE9}">
      <dgm:prSet/>
      <dgm:spPr/>
      <dgm:t>
        <a:bodyPr/>
        <a:lstStyle/>
        <a:p>
          <a:r>
            <a:rPr lang="cs-CZ" dirty="0"/>
            <a:t>vznikla z instinktivního tření a promačkávání bolestivého místa</a:t>
          </a:r>
          <a:endParaRPr lang="en-US" dirty="0"/>
        </a:p>
      </dgm:t>
    </dgm:pt>
    <dgm:pt modelId="{CCB99091-290A-4B20-8D7F-D421F55743E1}" type="parTrans" cxnId="{1BC4D95B-2B9C-4273-B6A6-A0448D9C9D4A}">
      <dgm:prSet/>
      <dgm:spPr/>
      <dgm:t>
        <a:bodyPr/>
        <a:lstStyle/>
        <a:p>
          <a:endParaRPr lang="en-US"/>
        </a:p>
      </dgm:t>
    </dgm:pt>
    <dgm:pt modelId="{7E55F3B0-1E43-4868-A182-FF748373CC65}" type="sibTrans" cxnId="{1BC4D95B-2B9C-4273-B6A6-A0448D9C9D4A}">
      <dgm:prSet/>
      <dgm:spPr/>
      <dgm:t>
        <a:bodyPr/>
        <a:lstStyle/>
        <a:p>
          <a:endParaRPr lang="en-US"/>
        </a:p>
      </dgm:t>
    </dgm:pt>
    <dgm:pt modelId="{631840F5-8D8D-4948-88E2-63ABC26E29EE}" type="pres">
      <dgm:prSet presAssocID="{E3092B48-7357-42D4-8145-53D5CF6D32C7}" presName="Name0" presStyleCnt="0">
        <dgm:presLayoutVars>
          <dgm:dir/>
          <dgm:animLvl val="lvl"/>
          <dgm:resizeHandles val="exact"/>
        </dgm:presLayoutVars>
      </dgm:prSet>
      <dgm:spPr/>
    </dgm:pt>
    <dgm:pt modelId="{7ED743CD-5087-47D9-B3FE-D90BADF4A6D7}" type="pres">
      <dgm:prSet presAssocID="{D2C629E4-3445-4354-9DD9-4772B98CAFE9}" presName="boxAndChildren" presStyleCnt="0"/>
      <dgm:spPr/>
    </dgm:pt>
    <dgm:pt modelId="{2EF9A135-8B85-4A8D-B080-062BB748D0D1}" type="pres">
      <dgm:prSet presAssocID="{D2C629E4-3445-4354-9DD9-4772B98CAFE9}" presName="parentTextBox" presStyleLbl="node1" presStyleIdx="0" presStyleCnt="2"/>
      <dgm:spPr/>
    </dgm:pt>
    <dgm:pt modelId="{3A01C492-C40C-4C60-9408-EE529AD0631D}" type="pres">
      <dgm:prSet presAssocID="{F2FD129B-C5BB-4B94-8D0A-2C80124AD7B0}" presName="sp" presStyleCnt="0"/>
      <dgm:spPr/>
    </dgm:pt>
    <dgm:pt modelId="{8A98DDDE-1BC4-4D20-A56F-5F026F390695}" type="pres">
      <dgm:prSet presAssocID="{817710A0-A541-4188-8221-42F250789045}" presName="arrowAndChildren" presStyleCnt="0"/>
      <dgm:spPr/>
    </dgm:pt>
    <dgm:pt modelId="{71D83326-050F-411E-8177-4FF575E89BC7}" type="pres">
      <dgm:prSet presAssocID="{817710A0-A541-4188-8221-42F250789045}" presName="parentTextArrow" presStyleLbl="node1" presStyleIdx="1" presStyleCnt="2"/>
      <dgm:spPr/>
    </dgm:pt>
  </dgm:ptLst>
  <dgm:cxnLst>
    <dgm:cxn modelId="{1BC4D95B-2B9C-4273-B6A6-A0448D9C9D4A}" srcId="{E3092B48-7357-42D4-8145-53D5CF6D32C7}" destId="{D2C629E4-3445-4354-9DD9-4772B98CAFE9}" srcOrd="1" destOrd="0" parTransId="{CCB99091-290A-4B20-8D7F-D421F55743E1}" sibTransId="{7E55F3B0-1E43-4868-A182-FF748373CC65}"/>
    <dgm:cxn modelId="{D3B8936A-0E37-458B-88F0-137E452A6140}" type="presOf" srcId="{E3092B48-7357-42D4-8145-53D5CF6D32C7}" destId="{631840F5-8D8D-4948-88E2-63ABC26E29EE}" srcOrd="0" destOrd="0" presId="urn:microsoft.com/office/officeart/2005/8/layout/process4"/>
    <dgm:cxn modelId="{272F9775-EC92-4E80-A300-DEE05549F6AE}" type="presOf" srcId="{817710A0-A541-4188-8221-42F250789045}" destId="{71D83326-050F-411E-8177-4FF575E89BC7}" srcOrd="0" destOrd="0" presId="urn:microsoft.com/office/officeart/2005/8/layout/process4"/>
    <dgm:cxn modelId="{E4C080AB-4DA6-4E38-9D80-1E08FB305959}" type="presOf" srcId="{D2C629E4-3445-4354-9DD9-4772B98CAFE9}" destId="{2EF9A135-8B85-4A8D-B080-062BB748D0D1}" srcOrd="0" destOrd="0" presId="urn:microsoft.com/office/officeart/2005/8/layout/process4"/>
    <dgm:cxn modelId="{42831BCD-C316-4FD5-96FE-4FD57AD70CD7}" srcId="{E3092B48-7357-42D4-8145-53D5CF6D32C7}" destId="{817710A0-A541-4188-8221-42F250789045}" srcOrd="0" destOrd="0" parTransId="{CD18BD0D-5C0F-47E7-861A-D77433D0E4E5}" sibTransId="{F2FD129B-C5BB-4B94-8D0A-2C80124AD7B0}"/>
    <dgm:cxn modelId="{C3DA633A-205C-49BA-B3CA-B9048F0C1477}" type="presParOf" srcId="{631840F5-8D8D-4948-88E2-63ABC26E29EE}" destId="{7ED743CD-5087-47D9-B3FE-D90BADF4A6D7}" srcOrd="0" destOrd="0" presId="urn:microsoft.com/office/officeart/2005/8/layout/process4"/>
    <dgm:cxn modelId="{4FDB3D92-EBCC-424B-A966-72ECF0EBD120}" type="presParOf" srcId="{7ED743CD-5087-47D9-B3FE-D90BADF4A6D7}" destId="{2EF9A135-8B85-4A8D-B080-062BB748D0D1}" srcOrd="0" destOrd="0" presId="urn:microsoft.com/office/officeart/2005/8/layout/process4"/>
    <dgm:cxn modelId="{C628B4BE-02E7-4CC7-933F-DF384B04566C}" type="presParOf" srcId="{631840F5-8D8D-4948-88E2-63ABC26E29EE}" destId="{3A01C492-C40C-4C60-9408-EE529AD0631D}" srcOrd="1" destOrd="0" presId="urn:microsoft.com/office/officeart/2005/8/layout/process4"/>
    <dgm:cxn modelId="{8C7DE0A9-147E-447D-B353-D0F9AA8562B3}" type="presParOf" srcId="{631840F5-8D8D-4948-88E2-63ABC26E29EE}" destId="{8A98DDDE-1BC4-4D20-A56F-5F026F390695}" srcOrd="2" destOrd="0" presId="urn:microsoft.com/office/officeart/2005/8/layout/process4"/>
    <dgm:cxn modelId="{591EC90F-0FB5-4DFC-AABE-0B58241C0191}" type="presParOf" srcId="{8A98DDDE-1BC4-4D20-A56F-5F026F390695}" destId="{71D83326-050F-411E-8177-4FF575E89BC7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0ACB919-FF06-4E3A-82B7-64093ACB8794}" type="doc">
      <dgm:prSet loTypeId="urn:microsoft.com/office/officeart/2008/layout/LinedList" loCatId="list" qsTypeId="urn:microsoft.com/office/officeart/2005/8/quickstyle/simple4#8" qsCatId="simple" csTypeId="urn:microsoft.com/office/officeart/2005/8/colors/colorful2#2" csCatId="colorful"/>
      <dgm:spPr/>
      <dgm:t>
        <a:bodyPr/>
        <a:lstStyle/>
        <a:p>
          <a:endParaRPr lang="en-US"/>
        </a:p>
      </dgm:t>
    </dgm:pt>
    <dgm:pt modelId="{A03F6731-2723-48D8-9AA1-4318A778308E}">
      <dgm:prSet/>
      <dgm:spPr/>
      <dgm:t>
        <a:bodyPr/>
        <a:lstStyle/>
        <a:p>
          <a:r>
            <a:rPr lang="cs-CZ" b="1" dirty="0"/>
            <a:t>Egypt:</a:t>
          </a:r>
          <a:r>
            <a:rPr lang="cs-CZ" dirty="0"/>
            <a:t> nejstarší písemný záznam (cca 5000 let př. n. l.) se nachází v Ebersov+ papyru, kde je masáž uvedena jako terapeutická metoda</a:t>
          </a:r>
          <a:endParaRPr lang="en-US" dirty="0"/>
        </a:p>
      </dgm:t>
    </dgm:pt>
    <dgm:pt modelId="{EA5E8B91-DA1A-4E8E-9E44-577E73D07C86}" type="parTrans" cxnId="{B68DAD13-249A-444D-A84E-9CB4846003AE}">
      <dgm:prSet/>
      <dgm:spPr/>
      <dgm:t>
        <a:bodyPr/>
        <a:lstStyle/>
        <a:p>
          <a:endParaRPr lang="en-US"/>
        </a:p>
      </dgm:t>
    </dgm:pt>
    <dgm:pt modelId="{AEFAE6FE-B343-46FA-9D9B-5EE82DEFF1AA}" type="sibTrans" cxnId="{B68DAD13-249A-444D-A84E-9CB4846003AE}">
      <dgm:prSet/>
      <dgm:spPr/>
      <dgm:t>
        <a:bodyPr/>
        <a:lstStyle/>
        <a:p>
          <a:endParaRPr lang="en-US"/>
        </a:p>
      </dgm:t>
    </dgm:pt>
    <dgm:pt modelId="{E2FCF984-42EB-4BB4-9215-8D8291261CD5}">
      <dgm:prSet/>
      <dgm:spPr/>
      <dgm:t>
        <a:bodyPr/>
        <a:lstStyle/>
        <a:p>
          <a:r>
            <a:rPr lang="cs-CZ" b="1" dirty="0"/>
            <a:t>Čína:</a:t>
          </a:r>
          <a:r>
            <a:rPr lang="cs-CZ" dirty="0"/>
            <a:t> masáž byla součástí tradiční medicíny; v kánonu </a:t>
          </a:r>
          <a:r>
            <a:rPr lang="cs-CZ" i="1" dirty="0"/>
            <a:t>Nei Jing (Vnitřní kniha Žlutého císaře)</a:t>
          </a:r>
          <a:r>
            <a:rPr lang="cs-CZ" dirty="0"/>
            <a:t> z doby kolem roku 2700 př. n. l. je popsáno využití masáží a gymnastiky k udržení zdraví</a:t>
          </a:r>
          <a:endParaRPr lang="en-US" dirty="0"/>
        </a:p>
      </dgm:t>
    </dgm:pt>
    <dgm:pt modelId="{E4D96CA1-2762-49E5-8559-D0F5E6D194F9}" type="parTrans" cxnId="{7ED50F26-A7EF-463B-82A8-FC9717EF3EE1}">
      <dgm:prSet/>
      <dgm:spPr/>
      <dgm:t>
        <a:bodyPr/>
        <a:lstStyle/>
        <a:p>
          <a:endParaRPr lang="en-US"/>
        </a:p>
      </dgm:t>
    </dgm:pt>
    <dgm:pt modelId="{BA0235F6-2EFD-4F3D-8982-DD108365EDF4}" type="sibTrans" cxnId="{7ED50F26-A7EF-463B-82A8-FC9717EF3EE1}">
      <dgm:prSet/>
      <dgm:spPr/>
      <dgm:t>
        <a:bodyPr/>
        <a:lstStyle/>
        <a:p>
          <a:endParaRPr lang="en-US"/>
        </a:p>
      </dgm:t>
    </dgm:pt>
    <dgm:pt modelId="{426F5B6A-FDB8-45C1-85FE-8D4A4AE05336}">
      <dgm:prSet/>
      <dgm:spPr/>
      <dgm:t>
        <a:bodyPr/>
        <a:lstStyle/>
        <a:p>
          <a:r>
            <a:rPr lang="cs-CZ" b="1" dirty="0"/>
            <a:t>Indie:</a:t>
          </a:r>
          <a:r>
            <a:rPr lang="cs-CZ" dirty="0"/>
            <a:t> systém Ájurvéda (3000 let př. n. l.) detailně propojoval masáž vonnými oleji s hygienou a prevencí</a:t>
          </a:r>
          <a:endParaRPr lang="en-US" dirty="0"/>
        </a:p>
      </dgm:t>
    </dgm:pt>
    <dgm:pt modelId="{8A508F94-9B41-4B06-8D8A-27D60EC08724}" type="parTrans" cxnId="{55792D0A-D4F3-46D9-AE8C-69F7EC75A072}">
      <dgm:prSet/>
      <dgm:spPr/>
      <dgm:t>
        <a:bodyPr/>
        <a:lstStyle/>
        <a:p>
          <a:endParaRPr lang="en-US"/>
        </a:p>
      </dgm:t>
    </dgm:pt>
    <dgm:pt modelId="{D0702212-1BE7-46B5-AA73-495BA754B9A9}" type="sibTrans" cxnId="{55792D0A-D4F3-46D9-AE8C-69F7EC75A072}">
      <dgm:prSet/>
      <dgm:spPr/>
      <dgm:t>
        <a:bodyPr/>
        <a:lstStyle/>
        <a:p>
          <a:endParaRPr lang="en-US"/>
        </a:p>
      </dgm:t>
    </dgm:pt>
    <dgm:pt modelId="{AA7D1BD2-A6FD-4611-A47B-16EF5294EEBF}">
      <dgm:prSet/>
      <dgm:spPr/>
      <dgm:t>
        <a:bodyPr/>
        <a:lstStyle/>
        <a:p>
          <a:r>
            <a:rPr lang="cs-CZ" b="1" dirty="0"/>
            <a:t>Řecko a Řím:</a:t>
          </a:r>
          <a:r>
            <a:rPr lang="cs-CZ" dirty="0"/>
            <a:t> masáž se stala klíčovou součástí péče o gladiátory a sportovce; slavní lékaři jako </a:t>
          </a:r>
          <a:r>
            <a:rPr lang="cs-CZ" i="1" dirty="0"/>
            <a:t>Hippokratés</a:t>
          </a:r>
          <a:r>
            <a:rPr lang="cs-CZ" dirty="0"/>
            <a:t> a </a:t>
          </a:r>
          <a:r>
            <a:rPr lang="cs-CZ" i="1" dirty="0"/>
            <a:t>Galénos</a:t>
          </a:r>
          <a:r>
            <a:rPr lang="cs-CZ" dirty="0"/>
            <a:t> popsali přesné indikace tření svalů po cvičení</a:t>
          </a:r>
          <a:endParaRPr lang="en-US" dirty="0"/>
        </a:p>
      </dgm:t>
    </dgm:pt>
    <dgm:pt modelId="{998A3BA6-068F-4E9A-8193-9B7BB20E28DB}" type="parTrans" cxnId="{A4507FB7-9B61-46DE-A622-FD1A6C119EF5}">
      <dgm:prSet/>
      <dgm:spPr/>
      <dgm:t>
        <a:bodyPr/>
        <a:lstStyle/>
        <a:p>
          <a:endParaRPr lang="en-US"/>
        </a:p>
      </dgm:t>
    </dgm:pt>
    <dgm:pt modelId="{6B93E7CC-C563-4700-AD4C-02766FD0DD4A}" type="sibTrans" cxnId="{A4507FB7-9B61-46DE-A622-FD1A6C119EF5}">
      <dgm:prSet/>
      <dgm:spPr/>
      <dgm:t>
        <a:bodyPr/>
        <a:lstStyle/>
        <a:p>
          <a:endParaRPr lang="en-US"/>
        </a:p>
      </dgm:t>
    </dgm:pt>
    <dgm:pt modelId="{36329A18-4ABF-4863-AA61-3DB76AFA2EE3}" type="pres">
      <dgm:prSet presAssocID="{00ACB919-FF06-4E3A-82B7-64093ACB8794}" presName="vert0" presStyleCnt="0">
        <dgm:presLayoutVars>
          <dgm:dir/>
          <dgm:animOne val="branch"/>
          <dgm:animLvl val="lvl"/>
        </dgm:presLayoutVars>
      </dgm:prSet>
      <dgm:spPr/>
    </dgm:pt>
    <dgm:pt modelId="{27B81AED-648C-4E4E-A7AA-644BEF0C058A}" type="pres">
      <dgm:prSet presAssocID="{A03F6731-2723-48D8-9AA1-4318A778308E}" presName="thickLine" presStyleLbl="alignNode1" presStyleIdx="0" presStyleCnt="4"/>
      <dgm:spPr/>
    </dgm:pt>
    <dgm:pt modelId="{CAC2DB7E-9752-4355-AE40-DA8864426372}" type="pres">
      <dgm:prSet presAssocID="{A03F6731-2723-48D8-9AA1-4318A778308E}" presName="horz1" presStyleCnt="0"/>
      <dgm:spPr/>
    </dgm:pt>
    <dgm:pt modelId="{03B8D1ED-EC62-4902-8E11-3A627C4CFA7B}" type="pres">
      <dgm:prSet presAssocID="{A03F6731-2723-48D8-9AA1-4318A778308E}" presName="tx1" presStyleLbl="revTx" presStyleIdx="0" presStyleCnt="4"/>
      <dgm:spPr/>
    </dgm:pt>
    <dgm:pt modelId="{16F23C1F-F6A3-45AF-BAF8-B8E26A2C0677}" type="pres">
      <dgm:prSet presAssocID="{A03F6731-2723-48D8-9AA1-4318A778308E}" presName="vert1" presStyleCnt="0"/>
      <dgm:spPr/>
    </dgm:pt>
    <dgm:pt modelId="{E56BDBF2-A3F9-41E5-8BB4-136D1CD0B358}" type="pres">
      <dgm:prSet presAssocID="{E2FCF984-42EB-4BB4-9215-8D8291261CD5}" presName="thickLine" presStyleLbl="alignNode1" presStyleIdx="1" presStyleCnt="4"/>
      <dgm:spPr/>
    </dgm:pt>
    <dgm:pt modelId="{A02483A8-F2CE-4816-B494-7E68323D15C1}" type="pres">
      <dgm:prSet presAssocID="{E2FCF984-42EB-4BB4-9215-8D8291261CD5}" presName="horz1" presStyleCnt="0"/>
      <dgm:spPr/>
    </dgm:pt>
    <dgm:pt modelId="{39435FA3-3144-432C-86A1-63FF9EE696DE}" type="pres">
      <dgm:prSet presAssocID="{E2FCF984-42EB-4BB4-9215-8D8291261CD5}" presName="tx1" presStyleLbl="revTx" presStyleIdx="1" presStyleCnt="4"/>
      <dgm:spPr/>
    </dgm:pt>
    <dgm:pt modelId="{39F12368-F2D9-4BC7-BA59-AB60CF39F035}" type="pres">
      <dgm:prSet presAssocID="{E2FCF984-42EB-4BB4-9215-8D8291261CD5}" presName="vert1" presStyleCnt="0"/>
      <dgm:spPr/>
    </dgm:pt>
    <dgm:pt modelId="{977863BB-DE46-4A0A-B144-E0B00BB9F8F5}" type="pres">
      <dgm:prSet presAssocID="{426F5B6A-FDB8-45C1-85FE-8D4A4AE05336}" presName="thickLine" presStyleLbl="alignNode1" presStyleIdx="2" presStyleCnt="4"/>
      <dgm:spPr/>
    </dgm:pt>
    <dgm:pt modelId="{1DB988B4-5722-4231-8336-CAD51010F421}" type="pres">
      <dgm:prSet presAssocID="{426F5B6A-FDB8-45C1-85FE-8D4A4AE05336}" presName="horz1" presStyleCnt="0"/>
      <dgm:spPr/>
    </dgm:pt>
    <dgm:pt modelId="{8C11A1DE-D107-4BCB-8760-5D9E20480837}" type="pres">
      <dgm:prSet presAssocID="{426F5B6A-FDB8-45C1-85FE-8D4A4AE05336}" presName="tx1" presStyleLbl="revTx" presStyleIdx="2" presStyleCnt="4"/>
      <dgm:spPr/>
    </dgm:pt>
    <dgm:pt modelId="{37631383-0F83-4951-8745-F0487736F8B3}" type="pres">
      <dgm:prSet presAssocID="{426F5B6A-FDB8-45C1-85FE-8D4A4AE05336}" presName="vert1" presStyleCnt="0"/>
      <dgm:spPr/>
    </dgm:pt>
    <dgm:pt modelId="{4328C8A8-5ACD-4A9E-9EA0-91CD3F1BE40A}" type="pres">
      <dgm:prSet presAssocID="{AA7D1BD2-A6FD-4611-A47B-16EF5294EEBF}" presName="thickLine" presStyleLbl="alignNode1" presStyleIdx="3" presStyleCnt="4"/>
      <dgm:spPr/>
    </dgm:pt>
    <dgm:pt modelId="{93826371-931A-4007-8961-814A13C92FA0}" type="pres">
      <dgm:prSet presAssocID="{AA7D1BD2-A6FD-4611-A47B-16EF5294EEBF}" presName="horz1" presStyleCnt="0"/>
      <dgm:spPr/>
    </dgm:pt>
    <dgm:pt modelId="{1C2F224A-3649-4406-8B4F-F93465270439}" type="pres">
      <dgm:prSet presAssocID="{AA7D1BD2-A6FD-4611-A47B-16EF5294EEBF}" presName="tx1" presStyleLbl="revTx" presStyleIdx="3" presStyleCnt="4"/>
      <dgm:spPr/>
    </dgm:pt>
    <dgm:pt modelId="{AD04A91A-6521-4092-AF3F-EFAC5989FCAC}" type="pres">
      <dgm:prSet presAssocID="{AA7D1BD2-A6FD-4611-A47B-16EF5294EEBF}" presName="vert1" presStyleCnt="0"/>
      <dgm:spPr/>
    </dgm:pt>
  </dgm:ptLst>
  <dgm:cxnLst>
    <dgm:cxn modelId="{55792D0A-D4F3-46D9-AE8C-69F7EC75A072}" srcId="{00ACB919-FF06-4E3A-82B7-64093ACB8794}" destId="{426F5B6A-FDB8-45C1-85FE-8D4A4AE05336}" srcOrd="2" destOrd="0" parTransId="{8A508F94-9B41-4B06-8D8A-27D60EC08724}" sibTransId="{D0702212-1BE7-46B5-AA73-495BA754B9A9}"/>
    <dgm:cxn modelId="{B68DAD13-249A-444D-A84E-9CB4846003AE}" srcId="{00ACB919-FF06-4E3A-82B7-64093ACB8794}" destId="{A03F6731-2723-48D8-9AA1-4318A778308E}" srcOrd="0" destOrd="0" parTransId="{EA5E8B91-DA1A-4E8E-9E44-577E73D07C86}" sibTransId="{AEFAE6FE-B343-46FA-9D9B-5EE82DEFF1AA}"/>
    <dgm:cxn modelId="{7ED50F26-A7EF-463B-82A8-FC9717EF3EE1}" srcId="{00ACB919-FF06-4E3A-82B7-64093ACB8794}" destId="{E2FCF984-42EB-4BB4-9215-8D8291261CD5}" srcOrd="1" destOrd="0" parTransId="{E4D96CA1-2762-49E5-8559-D0F5E6D194F9}" sibTransId="{BA0235F6-2EFD-4F3D-8982-DD108365EDF4}"/>
    <dgm:cxn modelId="{604A1B32-B494-4F28-9D53-E7542A739345}" type="presOf" srcId="{A03F6731-2723-48D8-9AA1-4318A778308E}" destId="{03B8D1ED-EC62-4902-8E11-3A627C4CFA7B}" srcOrd="0" destOrd="0" presId="urn:microsoft.com/office/officeart/2008/layout/LinedList"/>
    <dgm:cxn modelId="{6F174D77-AB3B-49F8-8537-E85276FD7B03}" type="presOf" srcId="{AA7D1BD2-A6FD-4611-A47B-16EF5294EEBF}" destId="{1C2F224A-3649-4406-8B4F-F93465270439}" srcOrd="0" destOrd="0" presId="urn:microsoft.com/office/officeart/2008/layout/LinedList"/>
    <dgm:cxn modelId="{AD26228C-294B-4990-838C-DFDA24C6CC17}" type="presOf" srcId="{00ACB919-FF06-4E3A-82B7-64093ACB8794}" destId="{36329A18-4ABF-4863-AA61-3DB76AFA2EE3}" srcOrd="0" destOrd="0" presId="urn:microsoft.com/office/officeart/2008/layout/LinedList"/>
    <dgm:cxn modelId="{A4507FB7-9B61-46DE-A622-FD1A6C119EF5}" srcId="{00ACB919-FF06-4E3A-82B7-64093ACB8794}" destId="{AA7D1BD2-A6FD-4611-A47B-16EF5294EEBF}" srcOrd="3" destOrd="0" parTransId="{998A3BA6-068F-4E9A-8193-9B7BB20E28DB}" sibTransId="{6B93E7CC-C563-4700-AD4C-02766FD0DD4A}"/>
    <dgm:cxn modelId="{86A167C0-78ED-4D2E-A541-4049EE570720}" type="presOf" srcId="{E2FCF984-42EB-4BB4-9215-8D8291261CD5}" destId="{39435FA3-3144-432C-86A1-63FF9EE696DE}" srcOrd="0" destOrd="0" presId="urn:microsoft.com/office/officeart/2008/layout/LinedList"/>
    <dgm:cxn modelId="{8AB333E3-BD73-40B4-8C6D-A1567BC7B248}" type="presOf" srcId="{426F5B6A-FDB8-45C1-85FE-8D4A4AE05336}" destId="{8C11A1DE-D107-4BCB-8760-5D9E20480837}" srcOrd="0" destOrd="0" presId="urn:microsoft.com/office/officeart/2008/layout/LinedList"/>
    <dgm:cxn modelId="{0B4E10E1-279A-437A-933A-3BAAC63FA4F5}" type="presParOf" srcId="{36329A18-4ABF-4863-AA61-3DB76AFA2EE3}" destId="{27B81AED-648C-4E4E-A7AA-644BEF0C058A}" srcOrd="0" destOrd="0" presId="urn:microsoft.com/office/officeart/2008/layout/LinedList"/>
    <dgm:cxn modelId="{56CC99B3-2D4A-4A6B-A5E8-C53338B38CF8}" type="presParOf" srcId="{36329A18-4ABF-4863-AA61-3DB76AFA2EE3}" destId="{CAC2DB7E-9752-4355-AE40-DA8864426372}" srcOrd="1" destOrd="0" presId="urn:microsoft.com/office/officeart/2008/layout/LinedList"/>
    <dgm:cxn modelId="{6F8EAAF0-57C5-4C32-A8F8-E7592A380052}" type="presParOf" srcId="{CAC2DB7E-9752-4355-AE40-DA8864426372}" destId="{03B8D1ED-EC62-4902-8E11-3A627C4CFA7B}" srcOrd="0" destOrd="0" presId="urn:microsoft.com/office/officeart/2008/layout/LinedList"/>
    <dgm:cxn modelId="{213CEF4D-D346-4216-9FF0-5BEBC968ACD3}" type="presParOf" srcId="{CAC2DB7E-9752-4355-AE40-DA8864426372}" destId="{16F23C1F-F6A3-45AF-BAF8-B8E26A2C0677}" srcOrd="1" destOrd="0" presId="urn:microsoft.com/office/officeart/2008/layout/LinedList"/>
    <dgm:cxn modelId="{647E5AEB-4965-4232-8FA1-88E4227B2E59}" type="presParOf" srcId="{36329A18-4ABF-4863-AA61-3DB76AFA2EE3}" destId="{E56BDBF2-A3F9-41E5-8BB4-136D1CD0B358}" srcOrd="2" destOrd="0" presId="urn:microsoft.com/office/officeart/2008/layout/LinedList"/>
    <dgm:cxn modelId="{66AEE909-9FEF-49A3-A227-C695D32E08F8}" type="presParOf" srcId="{36329A18-4ABF-4863-AA61-3DB76AFA2EE3}" destId="{A02483A8-F2CE-4816-B494-7E68323D15C1}" srcOrd="3" destOrd="0" presId="urn:microsoft.com/office/officeart/2008/layout/LinedList"/>
    <dgm:cxn modelId="{837413EF-59B5-4860-B525-7678DCB14FA6}" type="presParOf" srcId="{A02483A8-F2CE-4816-B494-7E68323D15C1}" destId="{39435FA3-3144-432C-86A1-63FF9EE696DE}" srcOrd="0" destOrd="0" presId="urn:microsoft.com/office/officeart/2008/layout/LinedList"/>
    <dgm:cxn modelId="{6DE27FE8-9F37-4171-9DBB-27F519F6795D}" type="presParOf" srcId="{A02483A8-F2CE-4816-B494-7E68323D15C1}" destId="{39F12368-F2D9-4BC7-BA59-AB60CF39F035}" srcOrd="1" destOrd="0" presId="urn:microsoft.com/office/officeart/2008/layout/LinedList"/>
    <dgm:cxn modelId="{DD30F478-E0FB-4AC3-B4D4-F11E0A5D025E}" type="presParOf" srcId="{36329A18-4ABF-4863-AA61-3DB76AFA2EE3}" destId="{977863BB-DE46-4A0A-B144-E0B00BB9F8F5}" srcOrd="4" destOrd="0" presId="urn:microsoft.com/office/officeart/2008/layout/LinedList"/>
    <dgm:cxn modelId="{FE8A5A55-62EC-4EEB-ACDA-11FE2365B907}" type="presParOf" srcId="{36329A18-4ABF-4863-AA61-3DB76AFA2EE3}" destId="{1DB988B4-5722-4231-8336-CAD51010F421}" srcOrd="5" destOrd="0" presId="urn:microsoft.com/office/officeart/2008/layout/LinedList"/>
    <dgm:cxn modelId="{9AABA495-1CA0-463C-A6CF-C051D7E2976B}" type="presParOf" srcId="{1DB988B4-5722-4231-8336-CAD51010F421}" destId="{8C11A1DE-D107-4BCB-8760-5D9E20480837}" srcOrd="0" destOrd="0" presId="urn:microsoft.com/office/officeart/2008/layout/LinedList"/>
    <dgm:cxn modelId="{87DEC297-F4CD-4B16-8CC6-352DF9D891B3}" type="presParOf" srcId="{1DB988B4-5722-4231-8336-CAD51010F421}" destId="{37631383-0F83-4951-8745-F0487736F8B3}" srcOrd="1" destOrd="0" presId="urn:microsoft.com/office/officeart/2008/layout/LinedList"/>
    <dgm:cxn modelId="{DD4F4EEF-E439-48CD-8160-D4C3DD5E50F4}" type="presParOf" srcId="{36329A18-4ABF-4863-AA61-3DB76AFA2EE3}" destId="{4328C8A8-5ACD-4A9E-9EA0-91CD3F1BE40A}" srcOrd="6" destOrd="0" presId="urn:microsoft.com/office/officeart/2008/layout/LinedList"/>
    <dgm:cxn modelId="{855F9AF3-C87A-4234-A244-960702C2D138}" type="presParOf" srcId="{36329A18-4ABF-4863-AA61-3DB76AFA2EE3}" destId="{93826371-931A-4007-8961-814A13C92FA0}" srcOrd="7" destOrd="0" presId="urn:microsoft.com/office/officeart/2008/layout/LinedList"/>
    <dgm:cxn modelId="{7360338F-CFF0-4B22-A076-B19D4C04A204}" type="presParOf" srcId="{93826371-931A-4007-8961-814A13C92FA0}" destId="{1C2F224A-3649-4406-8B4F-F93465270439}" srcOrd="0" destOrd="0" presId="urn:microsoft.com/office/officeart/2008/layout/LinedList"/>
    <dgm:cxn modelId="{CF7EC3D6-7820-4974-87B0-19989F17B8AD}" type="presParOf" srcId="{93826371-931A-4007-8961-814A13C92FA0}" destId="{AD04A91A-6521-4092-AF3F-EFAC5989FCAC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F06218C-3317-4D10-8F70-7DC5B098DF37}" type="doc">
      <dgm:prSet loTypeId="urn:microsoft.com/office/officeart/2005/8/layout/hList1" loCatId="list" qsTypeId="urn:microsoft.com/office/officeart/2005/8/quickstyle/simple4#21" qsCatId="simple" csTypeId="urn:microsoft.com/office/officeart/2005/8/colors/colorful1#7" csCatId="colorful" phldr="1"/>
      <dgm:spPr/>
      <dgm:t>
        <a:bodyPr/>
        <a:lstStyle/>
        <a:p>
          <a:endParaRPr lang="en-US"/>
        </a:p>
      </dgm:t>
    </dgm:pt>
    <dgm:pt modelId="{8464F6FC-5DBC-4FC8-ACAD-82C6DEF3FB53}">
      <dgm:prSet/>
      <dgm:spPr/>
      <dgm:t>
        <a:bodyPr/>
        <a:lstStyle/>
        <a:p>
          <a:r>
            <a:rPr lang="cs-CZ" dirty="0"/>
            <a:t>Vzestupná – celková masáž se provádí v tomto pořadí: dolní končetiny, záda, břicho, hrudník, horní končetiny, šíje</a:t>
          </a:r>
          <a:endParaRPr lang="en-US" dirty="0"/>
        </a:p>
      </dgm:t>
    </dgm:pt>
    <dgm:pt modelId="{16100DD8-8D1D-40BB-B191-66AA1AF58ADA}" type="parTrans" cxnId="{FC327557-9E7B-4E18-BDAB-0B08B42939EC}">
      <dgm:prSet/>
      <dgm:spPr/>
      <dgm:t>
        <a:bodyPr/>
        <a:lstStyle/>
        <a:p>
          <a:endParaRPr lang="en-US"/>
        </a:p>
      </dgm:t>
    </dgm:pt>
    <dgm:pt modelId="{381EE03C-8A8D-4A00-8923-52866C6C0D94}" type="sibTrans" cxnId="{FC327557-9E7B-4E18-BDAB-0B08B42939EC}">
      <dgm:prSet/>
      <dgm:spPr/>
      <dgm:t>
        <a:bodyPr/>
        <a:lstStyle/>
        <a:p>
          <a:endParaRPr lang="en-US"/>
        </a:p>
      </dgm:t>
    </dgm:pt>
    <dgm:pt modelId="{E3F0E14D-BBC4-4B01-A970-256DAC83D4DD}">
      <dgm:prSet/>
      <dgm:spPr/>
      <dgm:t>
        <a:bodyPr/>
        <a:lstStyle/>
        <a:p>
          <a:r>
            <a:rPr lang="cs-CZ" dirty="0"/>
            <a:t>u zdravých jedinců</a:t>
          </a:r>
          <a:endParaRPr lang="en-US" dirty="0"/>
        </a:p>
      </dgm:t>
    </dgm:pt>
    <dgm:pt modelId="{3D218159-CD4A-4BBD-B5EC-D89DA5CCA649}" type="parTrans" cxnId="{4A672BD9-2958-495A-A2CC-85F7143F6FD7}">
      <dgm:prSet/>
      <dgm:spPr/>
      <dgm:t>
        <a:bodyPr/>
        <a:lstStyle/>
        <a:p>
          <a:endParaRPr lang="en-US"/>
        </a:p>
      </dgm:t>
    </dgm:pt>
    <dgm:pt modelId="{C4EDDA1B-BF54-4F95-B469-573C3A962251}" type="sibTrans" cxnId="{4A672BD9-2958-495A-A2CC-85F7143F6FD7}">
      <dgm:prSet/>
      <dgm:spPr/>
      <dgm:t>
        <a:bodyPr/>
        <a:lstStyle/>
        <a:p>
          <a:endParaRPr lang="en-US"/>
        </a:p>
      </dgm:t>
    </dgm:pt>
    <dgm:pt modelId="{6E9C28CB-23CB-4261-A7C8-FAA38FF66F9E}">
      <dgm:prSet/>
      <dgm:spPr/>
      <dgm:t>
        <a:bodyPr/>
        <a:lstStyle/>
        <a:p>
          <a:r>
            <a:rPr lang="cs-CZ" dirty="0"/>
            <a:t>Sestupná - celková masáž se provádí v tomto pořadí: horní končetiny, hrudník, břicho, dolní končetiny – přední část, šíje, záda, dolní končetiny – zadní část</a:t>
          </a:r>
          <a:endParaRPr lang="en-US" dirty="0"/>
        </a:p>
      </dgm:t>
    </dgm:pt>
    <dgm:pt modelId="{0115A1EE-2105-4235-861D-FA3116A39B19}" type="parTrans" cxnId="{0EBA3DE3-4E89-4497-9E8B-F27875079103}">
      <dgm:prSet/>
      <dgm:spPr/>
      <dgm:t>
        <a:bodyPr/>
        <a:lstStyle/>
        <a:p>
          <a:endParaRPr lang="en-US"/>
        </a:p>
      </dgm:t>
    </dgm:pt>
    <dgm:pt modelId="{36C444A0-EF4E-4669-8605-71A54B7B865B}" type="sibTrans" cxnId="{0EBA3DE3-4E89-4497-9E8B-F27875079103}">
      <dgm:prSet/>
      <dgm:spPr/>
      <dgm:t>
        <a:bodyPr/>
        <a:lstStyle/>
        <a:p>
          <a:endParaRPr lang="en-US"/>
        </a:p>
      </dgm:t>
    </dgm:pt>
    <dgm:pt modelId="{15BD7030-5679-4F0D-A20A-A2D4DAFC6B34}">
      <dgm:prSet/>
      <dgm:spPr/>
      <dgm:t>
        <a:bodyPr/>
        <a:lstStyle/>
        <a:p>
          <a:r>
            <a:rPr lang="cs-CZ" dirty="0"/>
            <a:t>u jedinců s vyšším krevním tlakem</a:t>
          </a:r>
          <a:endParaRPr lang="en-US" dirty="0"/>
        </a:p>
      </dgm:t>
    </dgm:pt>
    <dgm:pt modelId="{73F22155-7E00-40E8-AB01-FE5CEF1A48C7}" type="parTrans" cxnId="{2FFDCAA9-EF12-4018-9FA6-926B7DC5C4D6}">
      <dgm:prSet/>
      <dgm:spPr/>
      <dgm:t>
        <a:bodyPr/>
        <a:lstStyle/>
        <a:p>
          <a:endParaRPr lang="en-US"/>
        </a:p>
      </dgm:t>
    </dgm:pt>
    <dgm:pt modelId="{E2FBD69D-9C49-419D-8A8A-016EC9471EC4}" type="sibTrans" cxnId="{2FFDCAA9-EF12-4018-9FA6-926B7DC5C4D6}">
      <dgm:prSet/>
      <dgm:spPr/>
      <dgm:t>
        <a:bodyPr/>
        <a:lstStyle/>
        <a:p>
          <a:endParaRPr lang="en-US"/>
        </a:p>
      </dgm:t>
    </dgm:pt>
    <dgm:pt modelId="{E41C28FF-9C1A-4864-9513-079F36D85E3F}" type="pres">
      <dgm:prSet presAssocID="{6F06218C-3317-4D10-8F70-7DC5B098DF37}" presName="Name0" presStyleCnt="0">
        <dgm:presLayoutVars>
          <dgm:dir/>
          <dgm:animLvl val="lvl"/>
          <dgm:resizeHandles val="exact"/>
        </dgm:presLayoutVars>
      </dgm:prSet>
      <dgm:spPr/>
    </dgm:pt>
    <dgm:pt modelId="{DDAA6CE8-AE96-4DB1-974F-2256823EBCC0}" type="pres">
      <dgm:prSet presAssocID="{8464F6FC-5DBC-4FC8-ACAD-82C6DEF3FB53}" presName="composite" presStyleCnt="0"/>
      <dgm:spPr/>
    </dgm:pt>
    <dgm:pt modelId="{BA4648F5-33C1-4D23-81C7-F8F78B62F5D2}" type="pres">
      <dgm:prSet presAssocID="{8464F6FC-5DBC-4FC8-ACAD-82C6DEF3FB53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70E645E7-3A26-4964-93C8-12D533066B6E}" type="pres">
      <dgm:prSet presAssocID="{8464F6FC-5DBC-4FC8-ACAD-82C6DEF3FB53}" presName="desTx" presStyleLbl="alignAccFollowNode1" presStyleIdx="0" presStyleCnt="2">
        <dgm:presLayoutVars>
          <dgm:bulletEnabled val="1"/>
        </dgm:presLayoutVars>
      </dgm:prSet>
      <dgm:spPr/>
    </dgm:pt>
    <dgm:pt modelId="{12747CE7-0C45-497C-B309-70D8EE9DF3A2}" type="pres">
      <dgm:prSet presAssocID="{381EE03C-8A8D-4A00-8923-52866C6C0D94}" presName="space" presStyleCnt="0"/>
      <dgm:spPr/>
    </dgm:pt>
    <dgm:pt modelId="{068FF8AB-9435-4BED-AA1A-41D061F7E2DB}" type="pres">
      <dgm:prSet presAssocID="{6E9C28CB-23CB-4261-A7C8-FAA38FF66F9E}" presName="composite" presStyleCnt="0"/>
      <dgm:spPr/>
    </dgm:pt>
    <dgm:pt modelId="{12B54621-5569-442F-AA71-0FEFAD72223E}" type="pres">
      <dgm:prSet presAssocID="{6E9C28CB-23CB-4261-A7C8-FAA38FF66F9E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12430389-D6E8-4B18-A7E8-AB3B4B8AA123}" type="pres">
      <dgm:prSet presAssocID="{6E9C28CB-23CB-4261-A7C8-FAA38FF66F9E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ED8A7F19-14CA-4EE0-9A25-D92EC066C53E}" type="presOf" srcId="{E3F0E14D-BBC4-4B01-A970-256DAC83D4DD}" destId="{70E645E7-3A26-4964-93C8-12D533066B6E}" srcOrd="0" destOrd="0" presId="urn:microsoft.com/office/officeart/2005/8/layout/hList1"/>
    <dgm:cxn modelId="{7425394A-CACE-492F-85D0-D99906ECCDDC}" type="presOf" srcId="{6F06218C-3317-4D10-8F70-7DC5B098DF37}" destId="{E41C28FF-9C1A-4864-9513-079F36D85E3F}" srcOrd="0" destOrd="0" presId="urn:microsoft.com/office/officeart/2005/8/layout/hList1"/>
    <dgm:cxn modelId="{FC327557-9E7B-4E18-BDAB-0B08B42939EC}" srcId="{6F06218C-3317-4D10-8F70-7DC5B098DF37}" destId="{8464F6FC-5DBC-4FC8-ACAD-82C6DEF3FB53}" srcOrd="0" destOrd="0" parTransId="{16100DD8-8D1D-40BB-B191-66AA1AF58ADA}" sibTransId="{381EE03C-8A8D-4A00-8923-52866C6C0D94}"/>
    <dgm:cxn modelId="{2FFDCAA9-EF12-4018-9FA6-926B7DC5C4D6}" srcId="{6E9C28CB-23CB-4261-A7C8-FAA38FF66F9E}" destId="{15BD7030-5679-4F0D-A20A-A2D4DAFC6B34}" srcOrd="0" destOrd="0" parTransId="{73F22155-7E00-40E8-AB01-FE5CEF1A48C7}" sibTransId="{E2FBD69D-9C49-419D-8A8A-016EC9471EC4}"/>
    <dgm:cxn modelId="{E41B85B8-9963-4C8A-8807-8C5E6714BD6A}" type="presOf" srcId="{8464F6FC-5DBC-4FC8-ACAD-82C6DEF3FB53}" destId="{BA4648F5-33C1-4D23-81C7-F8F78B62F5D2}" srcOrd="0" destOrd="0" presId="urn:microsoft.com/office/officeart/2005/8/layout/hList1"/>
    <dgm:cxn modelId="{4A672BD9-2958-495A-A2CC-85F7143F6FD7}" srcId="{8464F6FC-5DBC-4FC8-ACAD-82C6DEF3FB53}" destId="{E3F0E14D-BBC4-4B01-A970-256DAC83D4DD}" srcOrd="0" destOrd="0" parTransId="{3D218159-CD4A-4BBD-B5EC-D89DA5CCA649}" sibTransId="{C4EDDA1B-BF54-4F95-B469-573C3A962251}"/>
    <dgm:cxn modelId="{0EBA3DE3-4E89-4497-9E8B-F27875079103}" srcId="{6F06218C-3317-4D10-8F70-7DC5B098DF37}" destId="{6E9C28CB-23CB-4261-A7C8-FAA38FF66F9E}" srcOrd="1" destOrd="0" parTransId="{0115A1EE-2105-4235-861D-FA3116A39B19}" sibTransId="{36C444A0-EF4E-4669-8605-71A54B7B865B}"/>
    <dgm:cxn modelId="{13B3D5F2-FCD3-4143-9AF0-77BC348FC957}" type="presOf" srcId="{15BD7030-5679-4F0D-A20A-A2D4DAFC6B34}" destId="{12430389-D6E8-4B18-A7E8-AB3B4B8AA123}" srcOrd="0" destOrd="0" presId="urn:microsoft.com/office/officeart/2005/8/layout/hList1"/>
    <dgm:cxn modelId="{11A47FF5-B38C-4354-B150-2E7D1E2640D0}" type="presOf" srcId="{6E9C28CB-23CB-4261-A7C8-FAA38FF66F9E}" destId="{12B54621-5569-442F-AA71-0FEFAD72223E}" srcOrd="0" destOrd="0" presId="urn:microsoft.com/office/officeart/2005/8/layout/hList1"/>
    <dgm:cxn modelId="{5ECA4D6A-E048-4F7D-BB7C-79766914509E}" type="presParOf" srcId="{E41C28FF-9C1A-4864-9513-079F36D85E3F}" destId="{DDAA6CE8-AE96-4DB1-974F-2256823EBCC0}" srcOrd="0" destOrd="0" presId="urn:microsoft.com/office/officeart/2005/8/layout/hList1"/>
    <dgm:cxn modelId="{054A70F9-7349-4747-8D0A-F4C834790C3A}" type="presParOf" srcId="{DDAA6CE8-AE96-4DB1-974F-2256823EBCC0}" destId="{BA4648F5-33C1-4D23-81C7-F8F78B62F5D2}" srcOrd="0" destOrd="0" presId="urn:microsoft.com/office/officeart/2005/8/layout/hList1"/>
    <dgm:cxn modelId="{6A18148E-8D4D-4B28-B190-1BE9BC95B24F}" type="presParOf" srcId="{DDAA6CE8-AE96-4DB1-974F-2256823EBCC0}" destId="{70E645E7-3A26-4964-93C8-12D533066B6E}" srcOrd="1" destOrd="0" presId="urn:microsoft.com/office/officeart/2005/8/layout/hList1"/>
    <dgm:cxn modelId="{CAD5BB53-92DC-4E7C-8296-1DA1E3E4F48A}" type="presParOf" srcId="{E41C28FF-9C1A-4864-9513-079F36D85E3F}" destId="{12747CE7-0C45-497C-B309-70D8EE9DF3A2}" srcOrd="1" destOrd="0" presId="urn:microsoft.com/office/officeart/2005/8/layout/hList1"/>
    <dgm:cxn modelId="{4207AECB-010A-49BF-AC1C-FFBE65A2B4BA}" type="presParOf" srcId="{E41C28FF-9C1A-4864-9513-079F36D85E3F}" destId="{068FF8AB-9435-4BED-AA1A-41D061F7E2DB}" srcOrd="2" destOrd="0" presId="urn:microsoft.com/office/officeart/2005/8/layout/hList1"/>
    <dgm:cxn modelId="{E3EA7D3A-F06A-4A38-94EF-9D96A5331DEE}" type="presParOf" srcId="{068FF8AB-9435-4BED-AA1A-41D061F7E2DB}" destId="{12B54621-5569-442F-AA71-0FEFAD72223E}" srcOrd="0" destOrd="0" presId="urn:microsoft.com/office/officeart/2005/8/layout/hList1"/>
    <dgm:cxn modelId="{0D5E53CB-6DAA-4989-903D-5A646372F175}" type="presParOf" srcId="{068FF8AB-9435-4BED-AA1A-41D061F7E2DB}" destId="{12430389-D6E8-4B18-A7E8-AB3B4B8AA123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7CEFC21-CC43-4200-82BB-A41B390FC618}" type="doc">
      <dgm:prSet loTypeId="urn:microsoft.com/office/officeart/2018/5/layout/IconCircleLabelList" loCatId="icon" qsTypeId="urn:microsoft.com/office/officeart/2005/8/quickstyle/simple1#28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A6684BAC-23EB-47B3-98D3-25274DDF317E}">
      <dgm:prSet/>
      <dgm:spPr/>
      <dgm:t>
        <a:bodyPr/>
        <a:lstStyle/>
        <a:p>
          <a:pPr>
            <a:defRPr cap="all"/>
          </a:pPr>
          <a:r>
            <a:rPr lang="cs-CZ" b="1" dirty="0"/>
            <a:t>Mechanické účinky (Fyzické působení)</a:t>
          </a:r>
          <a:endParaRPr lang="en-US" dirty="0"/>
        </a:p>
      </dgm:t>
    </dgm:pt>
    <dgm:pt modelId="{D3E3A71F-D139-4C11-BA6A-F152D55040D6}" type="parTrans" cxnId="{47FB1DA5-CB5D-4A9D-A465-A670D430C384}">
      <dgm:prSet/>
      <dgm:spPr/>
      <dgm:t>
        <a:bodyPr/>
        <a:lstStyle/>
        <a:p>
          <a:endParaRPr lang="en-US"/>
        </a:p>
      </dgm:t>
    </dgm:pt>
    <dgm:pt modelId="{7E92DCC5-5F5E-48F6-8E1B-84E2435EB3B3}" type="sibTrans" cxnId="{47FB1DA5-CB5D-4A9D-A465-A670D430C384}">
      <dgm:prSet/>
      <dgm:spPr/>
      <dgm:t>
        <a:bodyPr/>
        <a:lstStyle/>
        <a:p>
          <a:endParaRPr lang="en-US"/>
        </a:p>
      </dgm:t>
    </dgm:pt>
    <dgm:pt modelId="{A3EB381D-00BB-4BB2-8924-8FCD26718E0A}">
      <dgm:prSet/>
      <dgm:spPr/>
      <dgm:t>
        <a:bodyPr/>
        <a:lstStyle/>
        <a:p>
          <a:pPr>
            <a:defRPr cap="all"/>
          </a:pPr>
          <a:r>
            <a:rPr lang="cs-CZ" b="1" dirty="0"/>
            <a:t>Biochemické účinky (Humorální / Chemická odezva)</a:t>
          </a:r>
          <a:endParaRPr lang="en-US" dirty="0"/>
        </a:p>
      </dgm:t>
    </dgm:pt>
    <dgm:pt modelId="{551966BC-2354-4FD0-B328-0DD9B402A0BD}" type="parTrans" cxnId="{E77CDB7E-91C3-4AD9-AB74-2AD5EA1606A8}">
      <dgm:prSet/>
      <dgm:spPr/>
      <dgm:t>
        <a:bodyPr/>
        <a:lstStyle/>
        <a:p>
          <a:endParaRPr lang="en-US"/>
        </a:p>
      </dgm:t>
    </dgm:pt>
    <dgm:pt modelId="{7EEBFADC-A3C8-421C-9711-D6F34A4AB60E}" type="sibTrans" cxnId="{E77CDB7E-91C3-4AD9-AB74-2AD5EA1606A8}">
      <dgm:prSet/>
      <dgm:spPr/>
      <dgm:t>
        <a:bodyPr/>
        <a:lstStyle/>
        <a:p>
          <a:endParaRPr lang="en-US"/>
        </a:p>
      </dgm:t>
    </dgm:pt>
    <dgm:pt modelId="{9BABADF6-4893-47EF-ADF8-436398250094}">
      <dgm:prSet/>
      <dgm:spPr/>
      <dgm:t>
        <a:bodyPr/>
        <a:lstStyle/>
        <a:p>
          <a:pPr>
            <a:defRPr cap="all"/>
          </a:pPr>
          <a:r>
            <a:rPr lang="cs-CZ" b="1" dirty="0"/>
            <a:t>Reflexní účinky (Nervová odezva)</a:t>
          </a:r>
          <a:endParaRPr lang="en-US" dirty="0"/>
        </a:p>
      </dgm:t>
    </dgm:pt>
    <dgm:pt modelId="{B45FD074-FD1F-4B2C-8D93-29FA0DD87BB7}" type="parTrans" cxnId="{6B78C7F1-484C-4450-ADF2-E38C082114D7}">
      <dgm:prSet/>
      <dgm:spPr/>
      <dgm:t>
        <a:bodyPr/>
        <a:lstStyle/>
        <a:p>
          <a:endParaRPr lang="en-US"/>
        </a:p>
      </dgm:t>
    </dgm:pt>
    <dgm:pt modelId="{4F29FA7B-2CA1-4268-B35D-3680D640FD17}" type="sibTrans" cxnId="{6B78C7F1-484C-4450-ADF2-E38C082114D7}">
      <dgm:prSet/>
      <dgm:spPr/>
      <dgm:t>
        <a:bodyPr/>
        <a:lstStyle/>
        <a:p>
          <a:endParaRPr lang="en-US"/>
        </a:p>
      </dgm:t>
    </dgm:pt>
    <dgm:pt modelId="{38D00AB0-8685-4A83-A509-58A77A7C19F3}" type="pres">
      <dgm:prSet presAssocID="{D7CEFC21-CC43-4200-82BB-A41B390FC618}" presName="root" presStyleCnt="0">
        <dgm:presLayoutVars>
          <dgm:dir/>
          <dgm:resizeHandles val="exact"/>
        </dgm:presLayoutVars>
      </dgm:prSet>
      <dgm:spPr/>
    </dgm:pt>
    <dgm:pt modelId="{92ECD576-74A9-4514-872E-E6246B72E20B}" type="pres">
      <dgm:prSet presAssocID="{A6684BAC-23EB-47B3-98D3-25274DDF317E}" presName="compNode" presStyleCnt="0"/>
      <dgm:spPr/>
    </dgm:pt>
    <dgm:pt modelId="{2C52FD9F-F89F-4D4B-946F-54E730C09C6C}" type="pres">
      <dgm:prSet presAssocID="{A6684BAC-23EB-47B3-98D3-25274DDF317E}" presName="iconBgRect" presStyleLbl="bgShp" presStyleIdx="0" presStyleCnt="3"/>
      <dgm:spPr/>
    </dgm:pt>
    <dgm:pt modelId="{19844E59-A44D-405C-87FD-01A5113FDABA}" type="pres">
      <dgm:prSet presAssocID="{A6684BAC-23EB-47B3-98D3-25274DDF317E}" presName="iconRect" presStyleLbl="node1" presStyleIdx="0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lektrikář"/>
        </a:ext>
      </dgm:extLst>
    </dgm:pt>
    <dgm:pt modelId="{0B55B74D-C48F-4A54-BF6B-EA734CDB9FC7}" type="pres">
      <dgm:prSet presAssocID="{A6684BAC-23EB-47B3-98D3-25274DDF317E}" presName="spaceRect" presStyleCnt="0"/>
      <dgm:spPr/>
    </dgm:pt>
    <dgm:pt modelId="{05DAEF9C-8215-47D9-89E0-B3DDB7F68E77}" type="pres">
      <dgm:prSet presAssocID="{A6684BAC-23EB-47B3-98D3-25274DDF317E}" presName="textRect" presStyleLbl="revTx" presStyleIdx="0" presStyleCnt="3">
        <dgm:presLayoutVars>
          <dgm:chMax val="1"/>
          <dgm:chPref val="1"/>
        </dgm:presLayoutVars>
      </dgm:prSet>
      <dgm:spPr/>
    </dgm:pt>
    <dgm:pt modelId="{CD3AAFED-16DC-4E02-9A9C-2505B4909DF7}" type="pres">
      <dgm:prSet presAssocID="{7E92DCC5-5F5E-48F6-8E1B-84E2435EB3B3}" presName="sibTrans" presStyleCnt="0"/>
      <dgm:spPr/>
    </dgm:pt>
    <dgm:pt modelId="{BEF37F6E-C4A7-4D2C-8CD3-93A12B4271DF}" type="pres">
      <dgm:prSet presAssocID="{A3EB381D-00BB-4BB2-8924-8FCD26718E0A}" presName="compNode" presStyleCnt="0"/>
      <dgm:spPr/>
    </dgm:pt>
    <dgm:pt modelId="{A1EF9725-63E1-478C-935E-34FD2A2AC25B}" type="pres">
      <dgm:prSet presAssocID="{A3EB381D-00BB-4BB2-8924-8FCD26718E0A}" presName="iconBgRect" presStyleLbl="bgShp" presStyleIdx="1" presStyleCnt="3"/>
      <dgm:spPr/>
    </dgm:pt>
    <dgm:pt modelId="{771E4ED4-404C-4E68-9701-06A69DDDED1F}" type="pres">
      <dgm:prSet presAssocID="{A3EB381D-00BB-4BB2-8924-8FCD26718E0A}" presName="iconRect" presStyleLbl="node1" presStyleIdx="1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Vědec"/>
        </a:ext>
      </dgm:extLst>
    </dgm:pt>
    <dgm:pt modelId="{EC160075-7DA2-4285-B8C9-EDF1784CCCEC}" type="pres">
      <dgm:prSet presAssocID="{A3EB381D-00BB-4BB2-8924-8FCD26718E0A}" presName="spaceRect" presStyleCnt="0"/>
      <dgm:spPr/>
    </dgm:pt>
    <dgm:pt modelId="{63AFD58E-2E07-49BA-B314-F53534C73639}" type="pres">
      <dgm:prSet presAssocID="{A3EB381D-00BB-4BB2-8924-8FCD26718E0A}" presName="textRect" presStyleLbl="revTx" presStyleIdx="1" presStyleCnt="3">
        <dgm:presLayoutVars>
          <dgm:chMax val="1"/>
          <dgm:chPref val="1"/>
        </dgm:presLayoutVars>
      </dgm:prSet>
      <dgm:spPr/>
    </dgm:pt>
    <dgm:pt modelId="{778592B7-F284-483D-AF51-1A7E8F91E178}" type="pres">
      <dgm:prSet presAssocID="{7EEBFADC-A3C8-421C-9711-D6F34A4AB60E}" presName="sibTrans" presStyleCnt="0"/>
      <dgm:spPr/>
    </dgm:pt>
    <dgm:pt modelId="{4037AFC3-ECD1-4F4B-BF90-190B18A884CC}" type="pres">
      <dgm:prSet presAssocID="{9BABADF6-4893-47EF-ADF8-436398250094}" presName="compNode" presStyleCnt="0"/>
      <dgm:spPr/>
    </dgm:pt>
    <dgm:pt modelId="{A2F42A9E-2DC2-418D-B39B-28833F908133}" type="pres">
      <dgm:prSet presAssocID="{9BABADF6-4893-47EF-ADF8-436398250094}" presName="iconBgRect" presStyleLbl="bgShp" presStyleIdx="2" presStyleCnt="3"/>
      <dgm:spPr/>
    </dgm:pt>
    <dgm:pt modelId="{AED97A9A-544E-4931-9CD9-032F0CBA8875}" type="pres">
      <dgm:prSet presAssocID="{9BABADF6-4893-47EF-ADF8-436398250094}" presName="iconRect" presStyleLbl="node1" presStyleIdx="2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hought bubble"/>
        </a:ext>
      </dgm:extLst>
    </dgm:pt>
    <dgm:pt modelId="{42A5E4F1-6628-480E-9320-C227212FE73C}" type="pres">
      <dgm:prSet presAssocID="{9BABADF6-4893-47EF-ADF8-436398250094}" presName="spaceRect" presStyleCnt="0"/>
      <dgm:spPr/>
    </dgm:pt>
    <dgm:pt modelId="{7F214429-FABD-4B9C-9B9C-79639FEA01DD}" type="pres">
      <dgm:prSet presAssocID="{9BABADF6-4893-47EF-ADF8-436398250094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CB0D463F-60CA-440E-A8E7-ECE977C80542}" type="presOf" srcId="{9BABADF6-4893-47EF-ADF8-436398250094}" destId="{7F214429-FABD-4B9C-9B9C-79639FEA01DD}" srcOrd="0" destOrd="0" presId="urn:microsoft.com/office/officeart/2018/5/layout/IconCircleLabelList"/>
    <dgm:cxn modelId="{829B6A4E-79D3-4547-8B04-04E67004E286}" type="presOf" srcId="{A6684BAC-23EB-47B3-98D3-25274DDF317E}" destId="{05DAEF9C-8215-47D9-89E0-B3DDB7F68E77}" srcOrd="0" destOrd="0" presId="urn:microsoft.com/office/officeart/2018/5/layout/IconCircleLabelList"/>
    <dgm:cxn modelId="{A20DF179-2981-458C-8808-BADF2D2D6822}" type="presOf" srcId="{D7CEFC21-CC43-4200-82BB-A41B390FC618}" destId="{38D00AB0-8685-4A83-A509-58A77A7C19F3}" srcOrd="0" destOrd="0" presId="urn:microsoft.com/office/officeart/2018/5/layout/IconCircleLabelList"/>
    <dgm:cxn modelId="{E77CDB7E-91C3-4AD9-AB74-2AD5EA1606A8}" srcId="{D7CEFC21-CC43-4200-82BB-A41B390FC618}" destId="{A3EB381D-00BB-4BB2-8924-8FCD26718E0A}" srcOrd="1" destOrd="0" parTransId="{551966BC-2354-4FD0-B328-0DD9B402A0BD}" sibTransId="{7EEBFADC-A3C8-421C-9711-D6F34A4AB60E}"/>
    <dgm:cxn modelId="{47FB1DA5-CB5D-4A9D-A465-A670D430C384}" srcId="{D7CEFC21-CC43-4200-82BB-A41B390FC618}" destId="{A6684BAC-23EB-47B3-98D3-25274DDF317E}" srcOrd="0" destOrd="0" parTransId="{D3E3A71F-D139-4C11-BA6A-F152D55040D6}" sibTransId="{7E92DCC5-5F5E-48F6-8E1B-84E2435EB3B3}"/>
    <dgm:cxn modelId="{70B9B5DB-2E9D-482C-8A64-27A9B9AC9F77}" type="presOf" srcId="{A3EB381D-00BB-4BB2-8924-8FCD26718E0A}" destId="{63AFD58E-2E07-49BA-B314-F53534C73639}" srcOrd="0" destOrd="0" presId="urn:microsoft.com/office/officeart/2018/5/layout/IconCircleLabelList"/>
    <dgm:cxn modelId="{6B78C7F1-484C-4450-ADF2-E38C082114D7}" srcId="{D7CEFC21-CC43-4200-82BB-A41B390FC618}" destId="{9BABADF6-4893-47EF-ADF8-436398250094}" srcOrd="2" destOrd="0" parTransId="{B45FD074-FD1F-4B2C-8D93-29FA0DD87BB7}" sibTransId="{4F29FA7B-2CA1-4268-B35D-3680D640FD17}"/>
    <dgm:cxn modelId="{F5697A5E-F252-42EE-ABCA-5F2EE8C8CF14}" type="presParOf" srcId="{38D00AB0-8685-4A83-A509-58A77A7C19F3}" destId="{92ECD576-74A9-4514-872E-E6246B72E20B}" srcOrd="0" destOrd="0" presId="urn:microsoft.com/office/officeart/2018/5/layout/IconCircleLabelList"/>
    <dgm:cxn modelId="{29C510F8-5E03-4B7E-8176-1CBA27BCD708}" type="presParOf" srcId="{92ECD576-74A9-4514-872E-E6246B72E20B}" destId="{2C52FD9F-F89F-4D4B-946F-54E730C09C6C}" srcOrd="0" destOrd="0" presId="urn:microsoft.com/office/officeart/2018/5/layout/IconCircleLabelList"/>
    <dgm:cxn modelId="{DD173863-C84A-4280-A24E-CA3A053A547C}" type="presParOf" srcId="{92ECD576-74A9-4514-872E-E6246B72E20B}" destId="{19844E59-A44D-405C-87FD-01A5113FDABA}" srcOrd="1" destOrd="0" presId="urn:microsoft.com/office/officeart/2018/5/layout/IconCircleLabelList"/>
    <dgm:cxn modelId="{45800B62-CA3E-46CF-B0A0-A1B133D8398D}" type="presParOf" srcId="{92ECD576-74A9-4514-872E-E6246B72E20B}" destId="{0B55B74D-C48F-4A54-BF6B-EA734CDB9FC7}" srcOrd="2" destOrd="0" presId="urn:microsoft.com/office/officeart/2018/5/layout/IconCircleLabelList"/>
    <dgm:cxn modelId="{5EF00B7E-C004-42D5-B047-1C8732A4CA80}" type="presParOf" srcId="{92ECD576-74A9-4514-872E-E6246B72E20B}" destId="{05DAEF9C-8215-47D9-89E0-B3DDB7F68E77}" srcOrd="3" destOrd="0" presId="urn:microsoft.com/office/officeart/2018/5/layout/IconCircleLabelList"/>
    <dgm:cxn modelId="{F08E6BD5-E9CC-4557-B399-A89F1A586D49}" type="presParOf" srcId="{38D00AB0-8685-4A83-A509-58A77A7C19F3}" destId="{CD3AAFED-16DC-4E02-9A9C-2505B4909DF7}" srcOrd="1" destOrd="0" presId="urn:microsoft.com/office/officeart/2018/5/layout/IconCircleLabelList"/>
    <dgm:cxn modelId="{1ED90D76-DEB9-4E38-9DAE-6C8A2D61DE16}" type="presParOf" srcId="{38D00AB0-8685-4A83-A509-58A77A7C19F3}" destId="{BEF37F6E-C4A7-4D2C-8CD3-93A12B4271DF}" srcOrd="2" destOrd="0" presId="urn:microsoft.com/office/officeart/2018/5/layout/IconCircleLabelList"/>
    <dgm:cxn modelId="{901B096F-99F6-40B3-B083-D215D9DDE8EF}" type="presParOf" srcId="{BEF37F6E-C4A7-4D2C-8CD3-93A12B4271DF}" destId="{A1EF9725-63E1-478C-935E-34FD2A2AC25B}" srcOrd="0" destOrd="0" presId="urn:microsoft.com/office/officeart/2018/5/layout/IconCircleLabelList"/>
    <dgm:cxn modelId="{A3980760-26CC-4022-8FFC-70EFC735B5AB}" type="presParOf" srcId="{BEF37F6E-C4A7-4D2C-8CD3-93A12B4271DF}" destId="{771E4ED4-404C-4E68-9701-06A69DDDED1F}" srcOrd="1" destOrd="0" presId="urn:microsoft.com/office/officeart/2018/5/layout/IconCircleLabelList"/>
    <dgm:cxn modelId="{F77AB911-73DD-4E9D-957C-C4A2F782412B}" type="presParOf" srcId="{BEF37F6E-C4A7-4D2C-8CD3-93A12B4271DF}" destId="{EC160075-7DA2-4285-B8C9-EDF1784CCCEC}" srcOrd="2" destOrd="0" presId="urn:microsoft.com/office/officeart/2018/5/layout/IconCircleLabelList"/>
    <dgm:cxn modelId="{743CB059-A04E-4B2E-A805-9157CA375EDC}" type="presParOf" srcId="{BEF37F6E-C4A7-4D2C-8CD3-93A12B4271DF}" destId="{63AFD58E-2E07-49BA-B314-F53534C73639}" srcOrd="3" destOrd="0" presId="urn:microsoft.com/office/officeart/2018/5/layout/IconCircleLabelList"/>
    <dgm:cxn modelId="{6D0A2F76-2903-41FB-97DB-33676B7E10E5}" type="presParOf" srcId="{38D00AB0-8685-4A83-A509-58A77A7C19F3}" destId="{778592B7-F284-483D-AF51-1A7E8F91E178}" srcOrd="3" destOrd="0" presId="urn:microsoft.com/office/officeart/2018/5/layout/IconCircleLabelList"/>
    <dgm:cxn modelId="{4D4A7430-A8BD-4463-9DFC-C9ADCC9AEDAA}" type="presParOf" srcId="{38D00AB0-8685-4A83-A509-58A77A7C19F3}" destId="{4037AFC3-ECD1-4F4B-BF90-190B18A884CC}" srcOrd="4" destOrd="0" presId="urn:microsoft.com/office/officeart/2018/5/layout/IconCircleLabelList"/>
    <dgm:cxn modelId="{A46D88A4-466D-4E56-A35A-A798DBD62BE9}" type="presParOf" srcId="{4037AFC3-ECD1-4F4B-BF90-190B18A884CC}" destId="{A2F42A9E-2DC2-418D-B39B-28833F908133}" srcOrd="0" destOrd="0" presId="urn:microsoft.com/office/officeart/2018/5/layout/IconCircleLabelList"/>
    <dgm:cxn modelId="{A432CAC1-CE32-4FD1-BF2C-85A70E607EC2}" type="presParOf" srcId="{4037AFC3-ECD1-4F4B-BF90-190B18A884CC}" destId="{AED97A9A-544E-4931-9CD9-032F0CBA8875}" srcOrd="1" destOrd="0" presId="urn:microsoft.com/office/officeart/2018/5/layout/IconCircleLabelList"/>
    <dgm:cxn modelId="{E3DCA3D6-53F7-4096-91A1-EBF1C4412D23}" type="presParOf" srcId="{4037AFC3-ECD1-4F4B-BF90-190B18A884CC}" destId="{42A5E4F1-6628-480E-9320-C227212FE73C}" srcOrd="2" destOrd="0" presId="urn:microsoft.com/office/officeart/2018/5/layout/IconCircleLabelList"/>
    <dgm:cxn modelId="{6ED855F8-445C-4BEB-82D5-85EBA41A93FE}" type="presParOf" srcId="{4037AFC3-ECD1-4F4B-BF90-190B18A884CC}" destId="{7F214429-FABD-4B9C-9B9C-79639FEA01DD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E1D7BB1-866D-4B19-8E48-19823D804689}" type="doc">
      <dgm:prSet loTypeId="urn:microsoft.com/office/officeart/2005/8/layout/vList2" loCatId="list" qsTypeId="urn:microsoft.com/office/officeart/2005/8/quickstyle/simple4#43" qsCatId="simple" csTypeId="urn:microsoft.com/office/officeart/2005/8/colors/colorful5#6" csCatId="colorful" phldr="1"/>
      <dgm:spPr/>
      <dgm:t>
        <a:bodyPr/>
        <a:lstStyle/>
        <a:p>
          <a:endParaRPr lang="en-US"/>
        </a:p>
      </dgm:t>
    </dgm:pt>
    <dgm:pt modelId="{6889EC2C-8CE1-498B-9C95-A692BDFC25E0}">
      <dgm:prSet/>
      <dgm:spPr/>
      <dgm:t>
        <a:bodyPr/>
        <a:lstStyle/>
        <a:p>
          <a:r>
            <a:rPr lang="cs-CZ" b="1" dirty="0"/>
            <a:t>1. Místní účinky</a:t>
          </a:r>
          <a:r>
            <a:rPr lang="cs-CZ" dirty="0"/>
            <a:t> </a:t>
          </a:r>
          <a:endParaRPr lang="en-US" dirty="0"/>
        </a:p>
      </dgm:t>
    </dgm:pt>
    <dgm:pt modelId="{46956167-BD72-485E-9872-10BA6EC0113C}" type="parTrans" cxnId="{FB51489C-DE3C-4E67-B885-803015236C31}">
      <dgm:prSet/>
      <dgm:spPr/>
      <dgm:t>
        <a:bodyPr/>
        <a:lstStyle/>
        <a:p>
          <a:endParaRPr lang="en-US"/>
        </a:p>
      </dgm:t>
    </dgm:pt>
    <dgm:pt modelId="{8A9B1EAE-690E-47B0-AD39-B0A5503D0891}" type="sibTrans" cxnId="{FB51489C-DE3C-4E67-B885-803015236C31}">
      <dgm:prSet/>
      <dgm:spPr/>
      <dgm:t>
        <a:bodyPr/>
        <a:lstStyle/>
        <a:p>
          <a:endParaRPr lang="en-US"/>
        </a:p>
      </dgm:t>
    </dgm:pt>
    <dgm:pt modelId="{DEAF3400-BE22-4D6B-9CA0-2B34FF69D3DC}">
      <dgm:prSet/>
      <dgm:spPr/>
      <dgm:t>
        <a:bodyPr/>
        <a:lstStyle/>
        <a:p>
          <a:r>
            <a:rPr lang="cs-CZ" dirty="0"/>
            <a:t>projevují se přímo v místě masírování (zčervenání, prohřátí kůže, uvolnění vyššího svalového napětí, odstranění odumřelých buněk)</a:t>
          </a:r>
          <a:endParaRPr lang="en-US" dirty="0"/>
        </a:p>
      </dgm:t>
    </dgm:pt>
    <dgm:pt modelId="{343230C8-BB1E-47E2-B63D-2AC2F3311B82}" type="parTrans" cxnId="{93E8D377-1FF9-4B69-B877-F6322AEC518A}">
      <dgm:prSet/>
      <dgm:spPr/>
      <dgm:t>
        <a:bodyPr/>
        <a:lstStyle/>
        <a:p>
          <a:endParaRPr lang="en-US"/>
        </a:p>
      </dgm:t>
    </dgm:pt>
    <dgm:pt modelId="{9FFE5D98-1449-404B-9FA7-B17E048F19DF}" type="sibTrans" cxnId="{93E8D377-1FF9-4B69-B877-F6322AEC518A}">
      <dgm:prSet/>
      <dgm:spPr/>
      <dgm:t>
        <a:bodyPr/>
        <a:lstStyle/>
        <a:p>
          <a:endParaRPr lang="en-US"/>
        </a:p>
      </dgm:t>
    </dgm:pt>
    <dgm:pt modelId="{6FCB871A-D1E5-4ECB-B795-D7D684DD52E5}">
      <dgm:prSet/>
      <dgm:spPr/>
      <dgm:t>
        <a:bodyPr/>
        <a:lstStyle/>
        <a:p>
          <a:r>
            <a:rPr lang="cs-CZ" b="1" dirty="0"/>
            <a:t>2. Celkové účinky</a:t>
          </a:r>
          <a:r>
            <a:rPr lang="cs-CZ" dirty="0"/>
            <a:t> </a:t>
          </a:r>
          <a:endParaRPr lang="en-US" dirty="0"/>
        </a:p>
      </dgm:t>
    </dgm:pt>
    <dgm:pt modelId="{5238C4A1-9DAF-4510-ABF4-9502C642E07C}" type="parTrans" cxnId="{0944A824-377F-4779-BC33-C37ADE4E5A89}">
      <dgm:prSet/>
      <dgm:spPr/>
      <dgm:t>
        <a:bodyPr/>
        <a:lstStyle/>
        <a:p>
          <a:endParaRPr lang="en-US"/>
        </a:p>
      </dgm:t>
    </dgm:pt>
    <dgm:pt modelId="{60ADD10B-D7EE-4CF2-9D75-2F758FBD560C}" type="sibTrans" cxnId="{0944A824-377F-4779-BC33-C37ADE4E5A89}">
      <dgm:prSet/>
      <dgm:spPr/>
      <dgm:t>
        <a:bodyPr/>
        <a:lstStyle/>
        <a:p>
          <a:endParaRPr lang="en-US"/>
        </a:p>
      </dgm:t>
    </dgm:pt>
    <dgm:pt modelId="{364503FB-2179-4A02-BBE3-9847041F05C3}">
      <dgm:prSet/>
      <dgm:spPr/>
      <dgm:t>
        <a:bodyPr/>
        <a:lstStyle/>
        <a:p>
          <a:r>
            <a:rPr lang="cs-CZ" dirty="0"/>
            <a:t>ovlivňují celý organismus, dochází k celkovému psychickému uvolnění, zlepšení srdečně-cévního oběhu, prohloubení dýchání a posílení imunitního systému (zvýšení počtu bílých krvinek)</a:t>
          </a:r>
          <a:endParaRPr lang="en-US" dirty="0"/>
        </a:p>
      </dgm:t>
    </dgm:pt>
    <dgm:pt modelId="{60608FE3-91C6-4F5E-8E2A-10DC617FB772}" type="parTrans" cxnId="{52649580-F85B-432F-B6EE-494C0CCEFAD6}">
      <dgm:prSet/>
      <dgm:spPr/>
      <dgm:t>
        <a:bodyPr/>
        <a:lstStyle/>
        <a:p>
          <a:endParaRPr lang="en-US"/>
        </a:p>
      </dgm:t>
    </dgm:pt>
    <dgm:pt modelId="{61C708F2-D84A-415F-A306-F6DCF62E7025}" type="sibTrans" cxnId="{52649580-F85B-432F-B6EE-494C0CCEFAD6}">
      <dgm:prSet/>
      <dgm:spPr/>
      <dgm:t>
        <a:bodyPr/>
        <a:lstStyle/>
        <a:p>
          <a:endParaRPr lang="en-US"/>
        </a:p>
      </dgm:t>
    </dgm:pt>
    <dgm:pt modelId="{2455B4CE-256B-4821-AC06-8F230D5D6359}">
      <dgm:prSet/>
      <dgm:spPr/>
      <dgm:t>
        <a:bodyPr/>
        <a:lstStyle/>
        <a:p>
          <a:r>
            <a:rPr lang="cs-CZ" b="1" dirty="0"/>
            <a:t>3. Vzdálené účinky</a:t>
          </a:r>
          <a:r>
            <a:rPr lang="cs-CZ" dirty="0"/>
            <a:t> </a:t>
          </a:r>
          <a:endParaRPr lang="en-US" dirty="0"/>
        </a:p>
      </dgm:t>
    </dgm:pt>
    <dgm:pt modelId="{F092CF7A-A043-4987-ACC5-A551EF2F4490}" type="parTrans" cxnId="{38415414-E6E4-4F3A-9F73-957FB08B8010}">
      <dgm:prSet/>
      <dgm:spPr/>
      <dgm:t>
        <a:bodyPr/>
        <a:lstStyle/>
        <a:p>
          <a:endParaRPr lang="en-US"/>
        </a:p>
      </dgm:t>
    </dgm:pt>
    <dgm:pt modelId="{FCCFFC47-EE9D-446E-9887-D52D04427D90}" type="sibTrans" cxnId="{38415414-E6E4-4F3A-9F73-957FB08B8010}">
      <dgm:prSet/>
      <dgm:spPr/>
      <dgm:t>
        <a:bodyPr/>
        <a:lstStyle/>
        <a:p>
          <a:endParaRPr lang="en-US"/>
        </a:p>
      </dgm:t>
    </dgm:pt>
    <dgm:pt modelId="{D30CEFC7-7D3E-4B8E-B9A4-2CC418D95FD2}">
      <dgm:prSet/>
      <dgm:spPr/>
      <dgm:t>
        <a:bodyPr/>
        <a:lstStyle/>
        <a:p>
          <a:r>
            <a:rPr lang="cs-CZ" dirty="0"/>
            <a:t>projevují se v místech mimo masírovanou oblast (např. masáží šíje dokážeme reflexně odstranit bolest hlavy nebo masáží zad podpořit peristaltiku střev)</a:t>
          </a:r>
          <a:endParaRPr lang="en-US" dirty="0"/>
        </a:p>
      </dgm:t>
    </dgm:pt>
    <dgm:pt modelId="{D1E7AE9E-F737-4573-817C-7D9A34C11928}" type="parTrans" cxnId="{45470927-94DE-45ED-B044-7C4324D250DB}">
      <dgm:prSet/>
      <dgm:spPr/>
      <dgm:t>
        <a:bodyPr/>
        <a:lstStyle/>
        <a:p>
          <a:endParaRPr lang="en-US"/>
        </a:p>
      </dgm:t>
    </dgm:pt>
    <dgm:pt modelId="{EF2B5093-ED50-4774-9280-ED654BEDB170}" type="sibTrans" cxnId="{45470927-94DE-45ED-B044-7C4324D250DB}">
      <dgm:prSet/>
      <dgm:spPr/>
      <dgm:t>
        <a:bodyPr/>
        <a:lstStyle/>
        <a:p>
          <a:endParaRPr lang="en-US"/>
        </a:p>
      </dgm:t>
    </dgm:pt>
    <dgm:pt modelId="{6032BB54-A100-41CB-B93B-3D36C74E0ECD}" type="pres">
      <dgm:prSet presAssocID="{4E1D7BB1-866D-4B19-8E48-19823D804689}" presName="linear" presStyleCnt="0">
        <dgm:presLayoutVars>
          <dgm:animLvl val="lvl"/>
          <dgm:resizeHandles val="exact"/>
        </dgm:presLayoutVars>
      </dgm:prSet>
      <dgm:spPr/>
    </dgm:pt>
    <dgm:pt modelId="{A84C8B1C-FD02-4664-B7A6-8501FEE96ACE}" type="pres">
      <dgm:prSet presAssocID="{6889EC2C-8CE1-498B-9C95-A692BDFC25E0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71166F97-0A84-4250-8A84-24F40496F077}" type="pres">
      <dgm:prSet presAssocID="{6889EC2C-8CE1-498B-9C95-A692BDFC25E0}" presName="childText" presStyleLbl="revTx" presStyleIdx="0" presStyleCnt="3">
        <dgm:presLayoutVars>
          <dgm:bulletEnabled val="1"/>
        </dgm:presLayoutVars>
      </dgm:prSet>
      <dgm:spPr/>
    </dgm:pt>
    <dgm:pt modelId="{9765A213-022F-4631-AE3B-3B3524D93B06}" type="pres">
      <dgm:prSet presAssocID="{6FCB871A-D1E5-4ECB-B795-D7D684DD52E5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798B9772-EF58-43CB-A6C9-05266353C54C}" type="pres">
      <dgm:prSet presAssocID="{6FCB871A-D1E5-4ECB-B795-D7D684DD52E5}" presName="childText" presStyleLbl="revTx" presStyleIdx="1" presStyleCnt="3">
        <dgm:presLayoutVars>
          <dgm:bulletEnabled val="1"/>
        </dgm:presLayoutVars>
      </dgm:prSet>
      <dgm:spPr/>
    </dgm:pt>
    <dgm:pt modelId="{B03B04D5-0750-4DD4-A06E-A0DC3F6B91D9}" type="pres">
      <dgm:prSet presAssocID="{2455B4CE-256B-4821-AC06-8F230D5D6359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B2FA32BE-FCC5-4ADA-900F-9C2C5C300652}" type="pres">
      <dgm:prSet presAssocID="{2455B4CE-256B-4821-AC06-8F230D5D6359}" presName="childText" presStyleLbl="revTx" presStyleIdx="2" presStyleCnt="3">
        <dgm:presLayoutVars>
          <dgm:bulletEnabled val="1"/>
        </dgm:presLayoutVars>
      </dgm:prSet>
      <dgm:spPr/>
    </dgm:pt>
  </dgm:ptLst>
  <dgm:cxnLst>
    <dgm:cxn modelId="{BB732B0B-F397-4F9A-A72B-7446F235C289}" type="presOf" srcId="{6889EC2C-8CE1-498B-9C95-A692BDFC25E0}" destId="{A84C8B1C-FD02-4664-B7A6-8501FEE96ACE}" srcOrd="0" destOrd="0" presId="urn:microsoft.com/office/officeart/2005/8/layout/vList2"/>
    <dgm:cxn modelId="{38415414-E6E4-4F3A-9F73-957FB08B8010}" srcId="{4E1D7BB1-866D-4B19-8E48-19823D804689}" destId="{2455B4CE-256B-4821-AC06-8F230D5D6359}" srcOrd="2" destOrd="0" parTransId="{F092CF7A-A043-4987-ACC5-A551EF2F4490}" sibTransId="{FCCFFC47-EE9D-446E-9887-D52D04427D90}"/>
    <dgm:cxn modelId="{0944A824-377F-4779-BC33-C37ADE4E5A89}" srcId="{4E1D7BB1-866D-4B19-8E48-19823D804689}" destId="{6FCB871A-D1E5-4ECB-B795-D7D684DD52E5}" srcOrd="1" destOrd="0" parTransId="{5238C4A1-9DAF-4510-ABF4-9502C642E07C}" sibTransId="{60ADD10B-D7EE-4CF2-9D75-2F758FBD560C}"/>
    <dgm:cxn modelId="{45470927-94DE-45ED-B044-7C4324D250DB}" srcId="{2455B4CE-256B-4821-AC06-8F230D5D6359}" destId="{D30CEFC7-7D3E-4B8E-B9A4-2CC418D95FD2}" srcOrd="0" destOrd="0" parTransId="{D1E7AE9E-F737-4573-817C-7D9A34C11928}" sibTransId="{EF2B5093-ED50-4774-9280-ED654BEDB170}"/>
    <dgm:cxn modelId="{F857A237-64DE-4F07-988E-9DD4D862E717}" type="presOf" srcId="{4E1D7BB1-866D-4B19-8E48-19823D804689}" destId="{6032BB54-A100-41CB-B93B-3D36C74E0ECD}" srcOrd="0" destOrd="0" presId="urn:microsoft.com/office/officeart/2005/8/layout/vList2"/>
    <dgm:cxn modelId="{30CB8F3C-A90F-4AAC-BFF7-9D81951490C2}" type="presOf" srcId="{DEAF3400-BE22-4D6B-9CA0-2B34FF69D3DC}" destId="{71166F97-0A84-4250-8A84-24F40496F077}" srcOrd="0" destOrd="0" presId="urn:microsoft.com/office/officeart/2005/8/layout/vList2"/>
    <dgm:cxn modelId="{2C33305F-B018-4D95-82F8-F97864F8C652}" type="presOf" srcId="{6FCB871A-D1E5-4ECB-B795-D7D684DD52E5}" destId="{9765A213-022F-4631-AE3B-3B3524D93B06}" srcOrd="0" destOrd="0" presId="urn:microsoft.com/office/officeart/2005/8/layout/vList2"/>
    <dgm:cxn modelId="{93E8D377-1FF9-4B69-B877-F6322AEC518A}" srcId="{6889EC2C-8CE1-498B-9C95-A692BDFC25E0}" destId="{DEAF3400-BE22-4D6B-9CA0-2B34FF69D3DC}" srcOrd="0" destOrd="0" parTransId="{343230C8-BB1E-47E2-B63D-2AC2F3311B82}" sibTransId="{9FFE5D98-1449-404B-9FA7-B17E048F19DF}"/>
    <dgm:cxn modelId="{52649580-F85B-432F-B6EE-494C0CCEFAD6}" srcId="{6FCB871A-D1E5-4ECB-B795-D7D684DD52E5}" destId="{364503FB-2179-4A02-BBE3-9847041F05C3}" srcOrd="0" destOrd="0" parTransId="{60608FE3-91C6-4F5E-8E2A-10DC617FB772}" sibTransId="{61C708F2-D84A-415F-A306-F6DCF62E7025}"/>
    <dgm:cxn modelId="{02C6608E-D8A7-48B3-9006-8455F7CD1480}" type="presOf" srcId="{2455B4CE-256B-4821-AC06-8F230D5D6359}" destId="{B03B04D5-0750-4DD4-A06E-A0DC3F6B91D9}" srcOrd="0" destOrd="0" presId="urn:microsoft.com/office/officeart/2005/8/layout/vList2"/>
    <dgm:cxn modelId="{156FFD91-E7CD-43D9-974E-C679E3E0F1EB}" type="presOf" srcId="{364503FB-2179-4A02-BBE3-9847041F05C3}" destId="{798B9772-EF58-43CB-A6C9-05266353C54C}" srcOrd="0" destOrd="0" presId="urn:microsoft.com/office/officeart/2005/8/layout/vList2"/>
    <dgm:cxn modelId="{FB51489C-DE3C-4E67-B885-803015236C31}" srcId="{4E1D7BB1-866D-4B19-8E48-19823D804689}" destId="{6889EC2C-8CE1-498B-9C95-A692BDFC25E0}" srcOrd="0" destOrd="0" parTransId="{46956167-BD72-485E-9872-10BA6EC0113C}" sibTransId="{8A9B1EAE-690E-47B0-AD39-B0A5503D0891}"/>
    <dgm:cxn modelId="{4CF777DB-973E-4F41-9829-3BD174B7F39A}" type="presOf" srcId="{D30CEFC7-7D3E-4B8E-B9A4-2CC418D95FD2}" destId="{B2FA32BE-FCC5-4ADA-900F-9C2C5C300652}" srcOrd="0" destOrd="0" presId="urn:microsoft.com/office/officeart/2005/8/layout/vList2"/>
    <dgm:cxn modelId="{B1C6F61E-5B54-471B-ACD4-3D6536832CEB}" type="presParOf" srcId="{6032BB54-A100-41CB-B93B-3D36C74E0ECD}" destId="{A84C8B1C-FD02-4664-B7A6-8501FEE96ACE}" srcOrd="0" destOrd="0" presId="urn:microsoft.com/office/officeart/2005/8/layout/vList2"/>
    <dgm:cxn modelId="{5B2EFFFA-EAA6-4C58-8AD0-8BD24887EA57}" type="presParOf" srcId="{6032BB54-A100-41CB-B93B-3D36C74E0ECD}" destId="{71166F97-0A84-4250-8A84-24F40496F077}" srcOrd="1" destOrd="0" presId="urn:microsoft.com/office/officeart/2005/8/layout/vList2"/>
    <dgm:cxn modelId="{2D997161-59C6-4CA4-8C81-9A9D35653E41}" type="presParOf" srcId="{6032BB54-A100-41CB-B93B-3D36C74E0ECD}" destId="{9765A213-022F-4631-AE3B-3B3524D93B06}" srcOrd="2" destOrd="0" presId="urn:microsoft.com/office/officeart/2005/8/layout/vList2"/>
    <dgm:cxn modelId="{E0D32B2D-4488-47DD-A364-AC6FB3D4577C}" type="presParOf" srcId="{6032BB54-A100-41CB-B93B-3D36C74E0ECD}" destId="{798B9772-EF58-43CB-A6C9-05266353C54C}" srcOrd="3" destOrd="0" presId="urn:microsoft.com/office/officeart/2005/8/layout/vList2"/>
    <dgm:cxn modelId="{B45F4915-A283-468F-B7EA-14C44F0413E0}" type="presParOf" srcId="{6032BB54-A100-41CB-B93B-3D36C74E0ECD}" destId="{B03B04D5-0750-4DD4-A06E-A0DC3F6B91D9}" srcOrd="4" destOrd="0" presId="urn:microsoft.com/office/officeart/2005/8/layout/vList2"/>
    <dgm:cxn modelId="{CFF594C3-451B-4513-8D56-EABAE632F52B}" type="presParOf" srcId="{6032BB54-A100-41CB-B93B-3D36C74E0ECD}" destId="{B2FA32BE-FCC5-4ADA-900F-9C2C5C300652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CD74BA0-EE59-499B-8F0C-52D9C0C6787C}" type="doc">
      <dgm:prSet loTypeId="urn:microsoft.com/office/officeart/2005/8/layout/vList2" loCatId="list" qsTypeId="urn:microsoft.com/office/officeart/2005/8/quickstyle/simple4#55" qsCatId="simple" csTypeId="urn:microsoft.com/office/officeart/2005/8/colors/colorful2#20" csCatId="colorful"/>
      <dgm:spPr/>
      <dgm:t>
        <a:bodyPr/>
        <a:lstStyle/>
        <a:p>
          <a:endParaRPr lang="en-US"/>
        </a:p>
      </dgm:t>
    </dgm:pt>
    <dgm:pt modelId="{E1DE9E2A-EABF-4389-B8F9-A04A340430D2}">
      <dgm:prSet/>
      <dgm:spPr/>
      <dgm:t>
        <a:bodyPr/>
        <a:lstStyle/>
        <a:p>
          <a:r>
            <a:rPr lang="cs-CZ" b="1" dirty="0"/>
            <a:t>choroby pohybového aparátu:</a:t>
          </a:r>
          <a:r>
            <a:rPr lang="cs-CZ" dirty="0"/>
            <a:t> chronické revmatické nemoci, artrózy, vertebrogenní algické syndromy (bolesti zad a šíje), vadné držení těla</a:t>
          </a:r>
          <a:endParaRPr lang="en-US" dirty="0"/>
        </a:p>
      </dgm:t>
    </dgm:pt>
    <dgm:pt modelId="{E5B65ECB-5CD0-452B-8B27-76F9879739CB}" type="parTrans" cxnId="{F4BE0144-E306-4AE4-8ED0-5CBA6617A22A}">
      <dgm:prSet/>
      <dgm:spPr/>
      <dgm:t>
        <a:bodyPr/>
        <a:lstStyle/>
        <a:p>
          <a:endParaRPr lang="en-US"/>
        </a:p>
      </dgm:t>
    </dgm:pt>
    <dgm:pt modelId="{73106FDC-6952-48FA-AC4A-2D99C15946F0}" type="sibTrans" cxnId="{F4BE0144-E306-4AE4-8ED0-5CBA6617A22A}">
      <dgm:prSet/>
      <dgm:spPr/>
      <dgm:t>
        <a:bodyPr/>
        <a:lstStyle/>
        <a:p>
          <a:endParaRPr lang="en-US"/>
        </a:p>
      </dgm:t>
    </dgm:pt>
    <dgm:pt modelId="{F9E5B413-ABD4-44CE-9F8E-56C6F691E228}">
      <dgm:prSet/>
      <dgm:spPr/>
      <dgm:t>
        <a:bodyPr/>
        <a:lstStyle/>
        <a:p>
          <a:r>
            <a:rPr lang="cs-CZ" b="1" dirty="0"/>
            <a:t>poúrazové a pooperační stavy:</a:t>
          </a:r>
          <a:r>
            <a:rPr lang="cs-CZ" dirty="0"/>
            <a:t> rekonvalescence po zlomeninách, vymknutích a operacích kloubů (po odeznění akutního zánětu)</a:t>
          </a:r>
          <a:endParaRPr lang="en-US" dirty="0"/>
        </a:p>
      </dgm:t>
    </dgm:pt>
    <dgm:pt modelId="{876F3F67-7427-4757-9006-49E5E650507A}" type="parTrans" cxnId="{F65F158E-9BFF-4895-B562-584E40DA171A}">
      <dgm:prSet/>
      <dgm:spPr/>
      <dgm:t>
        <a:bodyPr/>
        <a:lstStyle/>
        <a:p>
          <a:endParaRPr lang="en-US"/>
        </a:p>
      </dgm:t>
    </dgm:pt>
    <dgm:pt modelId="{7B9D5A0B-55E6-4FF8-A70E-B60D69D4DD8D}" type="sibTrans" cxnId="{F65F158E-9BFF-4895-B562-584E40DA171A}">
      <dgm:prSet/>
      <dgm:spPr/>
      <dgm:t>
        <a:bodyPr/>
        <a:lstStyle/>
        <a:p>
          <a:endParaRPr lang="en-US"/>
        </a:p>
      </dgm:t>
    </dgm:pt>
    <dgm:pt modelId="{D0A804B1-7E9C-49E2-8BFD-5E57FEE51408}">
      <dgm:prSet/>
      <dgm:spPr/>
      <dgm:t>
        <a:bodyPr/>
        <a:lstStyle/>
        <a:p>
          <a:r>
            <a:rPr lang="cs-CZ" b="1" dirty="0"/>
            <a:t>nervová onemocnění:</a:t>
          </a:r>
          <a:r>
            <a:rPr lang="cs-CZ" dirty="0"/>
            <a:t> stavy po dětské obrně, hemiparézy, chabé parézy, roztroušená skleróza (v klidovém stadiu)</a:t>
          </a:r>
          <a:endParaRPr lang="en-US" dirty="0"/>
        </a:p>
      </dgm:t>
    </dgm:pt>
    <dgm:pt modelId="{00B4582A-EC76-472E-B0DF-05A44850291F}" type="parTrans" cxnId="{F34F836B-D925-4F44-9BE9-A2D64D5696F3}">
      <dgm:prSet/>
      <dgm:spPr/>
      <dgm:t>
        <a:bodyPr/>
        <a:lstStyle/>
        <a:p>
          <a:endParaRPr lang="en-US"/>
        </a:p>
      </dgm:t>
    </dgm:pt>
    <dgm:pt modelId="{221ED71F-5985-4C93-A0A4-51D3640A4904}" type="sibTrans" cxnId="{F34F836B-D925-4F44-9BE9-A2D64D5696F3}">
      <dgm:prSet/>
      <dgm:spPr/>
      <dgm:t>
        <a:bodyPr/>
        <a:lstStyle/>
        <a:p>
          <a:endParaRPr lang="en-US"/>
        </a:p>
      </dgm:t>
    </dgm:pt>
    <dgm:pt modelId="{8846E50E-BEF4-4501-86C1-21C91EC46CF0}">
      <dgm:prSet/>
      <dgm:spPr/>
      <dgm:t>
        <a:bodyPr/>
        <a:lstStyle/>
        <a:p>
          <a:r>
            <a:rPr lang="cs-CZ" b="1" dirty="0"/>
            <a:t>vnitřní choroby:</a:t>
          </a:r>
          <a:r>
            <a:rPr lang="cs-CZ" dirty="0"/>
            <a:t> chronické zácpy (atonické), vybrané chronické choroby dýchacích cest</a:t>
          </a:r>
          <a:endParaRPr lang="en-US" dirty="0"/>
        </a:p>
      </dgm:t>
    </dgm:pt>
    <dgm:pt modelId="{49EEC659-F340-4A94-80F6-0435ECB90FD8}" type="parTrans" cxnId="{D3592CBF-4F7F-4E14-BDE8-AD5E83FC73B5}">
      <dgm:prSet/>
      <dgm:spPr/>
      <dgm:t>
        <a:bodyPr/>
        <a:lstStyle/>
        <a:p>
          <a:endParaRPr lang="en-US"/>
        </a:p>
      </dgm:t>
    </dgm:pt>
    <dgm:pt modelId="{E2AA38BE-BAD5-4DBE-B6C9-EACCB0ECCCCB}" type="sibTrans" cxnId="{D3592CBF-4F7F-4E14-BDE8-AD5E83FC73B5}">
      <dgm:prSet/>
      <dgm:spPr/>
      <dgm:t>
        <a:bodyPr/>
        <a:lstStyle/>
        <a:p>
          <a:endParaRPr lang="en-US"/>
        </a:p>
      </dgm:t>
    </dgm:pt>
    <dgm:pt modelId="{C2676393-F26A-4FBD-9B37-6E630D0DD1A2}">
      <dgm:prSet/>
      <dgm:spPr/>
      <dgm:t>
        <a:bodyPr/>
        <a:lstStyle/>
        <a:p>
          <a:r>
            <a:rPr lang="cs-CZ" b="1" dirty="0"/>
            <a:t>stavy vyčerpání:</a:t>
          </a:r>
          <a:r>
            <a:rPr lang="cs-CZ" dirty="0"/>
            <a:t> pracovní a sportovní únava, rekonvalescence po těžkých nemocích</a:t>
          </a:r>
          <a:endParaRPr lang="en-US" dirty="0"/>
        </a:p>
      </dgm:t>
    </dgm:pt>
    <dgm:pt modelId="{4BF83826-FDB3-4DE3-BB71-502CE7B3A357}" type="parTrans" cxnId="{67C86FE6-524E-44C1-8E5C-96756676B546}">
      <dgm:prSet/>
      <dgm:spPr/>
      <dgm:t>
        <a:bodyPr/>
        <a:lstStyle/>
        <a:p>
          <a:endParaRPr lang="en-US"/>
        </a:p>
      </dgm:t>
    </dgm:pt>
    <dgm:pt modelId="{69E8FFDB-CDDC-40CE-9D81-F49DBBF10371}" type="sibTrans" cxnId="{67C86FE6-524E-44C1-8E5C-96756676B546}">
      <dgm:prSet/>
      <dgm:spPr/>
      <dgm:t>
        <a:bodyPr/>
        <a:lstStyle/>
        <a:p>
          <a:endParaRPr lang="en-US"/>
        </a:p>
      </dgm:t>
    </dgm:pt>
    <dgm:pt modelId="{582937AB-4ECB-4D61-9631-FF1DB3AFD87F}" type="pres">
      <dgm:prSet presAssocID="{6CD74BA0-EE59-499B-8F0C-52D9C0C6787C}" presName="linear" presStyleCnt="0">
        <dgm:presLayoutVars>
          <dgm:animLvl val="lvl"/>
          <dgm:resizeHandles val="exact"/>
        </dgm:presLayoutVars>
      </dgm:prSet>
      <dgm:spPr/>
    </dgm:pt>
    <dgm:pt modelId="{B8217BC8-1FC0-4670-B2D5-F5329D786381}" type="pres">
      <dgm:prSet presAssocID="{E1DE9E2A-EABF-4389-B8F9-A04A340430D2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4F33298B-2E9C-4953-B6ED-EB23B00B80A9}" type="pres">
      <dgm:prSet presAssocID="{73106FDC-6952-48FA-AC4A-2D99C15946F0}" presName="spacer" presStyleCnt="0"/>
      <dgm:spPr/>
    </dgm:pt>
    <dgm:pt modelId="{754F2697-10E8-494E-8024-3B7BA1D51D44}" type="pres">
      <dgm:prSet presAssocID="{F9E5B413-ABD4-44CE-9F8E-56C6F691E228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78BB9691-8FB3-4078-B775-9C861F2E35BF}" type="pres">
      <dgm:prSet presAssocID="{7B9D5A0B-55E6-4FF8-A70E-B60D69D4DD8D}" presName="spacer" presStyleCnt="0"/>
      <dgm:spPr/>
    </dgm:pt>
    <dgm:pt modelId="{39909EDA-0823-410D-BAFD-86433674CF0F}" type="pres">
      <dgm:prSet presAssocID="{D0A804B1-7E9C-49E2-8BFD-5E57FEE51408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8DEF5C9E-F1C3-4AF5-9E2D-BBCDE37795F1}" type="pres">
      <dgm:prSet presAssocID="{221ED71F-5985-4C93-A0A4-51D3640A4904}" presName="spacer" presStyleCnt="0"/>
      <dgm:spPr/>
    </dgm:pt>
    <dgm:pt modelId="{642A2F13-0B7B-4BB3-997A-00D694AD7BC7}" type="pres">
      <dgm:prSet presAssocID="{8846E50E-BEF4-4501-86C1-21C91EC46CF0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82EFD9BE-C322-483C-89C1-4E286154646C}" type="pres">
      <dgm:prSet presAssocID="{E2AA38BE-BAD5-4DBE-B6C9-EACCB0ECCCCB}" presName="spacer" presStyleCnt="0"/>
      <dgm:spPr/>
    </dgm:pt>
    <dgm:pt modelId="{0437A190-855D-43A0-AB5B-691D19DBF376}" type="pres">
      <dgm:prSet presAssocID="{C2676393-F26A-4FBD-9B37-6E630D0DD1A2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C083895D-3A72-4199-9F45-5662EFAC5ACA}" type="presOf" srcId="{8846E50E-BEF4-4501-86C1-21C91EC46CF0}" destId="{642A2F13-0B7B-4BB3-997A-00D694AD7BC7}" srcOrd="0" destOrd="0" presId="urn:microsoft.com/office/officeart/2005/8/layout/vList2"/>
    <dgm:cxn modelId="{E668A042-2E2F-4B92-BBC7-AE46AEB48334}" type="presOf" srcId="{D0A804B1-7E9C-49E2-8BFD-5E57FEE51408}" destId="{39909EDA-0823-410D-BAFD-86433674CF0F}" srcOrd="0" destOrd="0" presId="urn:microsoft.com/office/officeart/2005/8/layout/vList2"/>
    <dgm:cxn modelId="{F4BE0144-E306-4AE4-8ED0-5CBA6617A22A}" srcId="{6CD74BA0-EE59-499B-8F0C-52D9C0C6787C}" destId="{E1DE9E2A-EABF-4389-B8F9-A04A340430D2}" srcOrd="0" destOrd="0" parTransId="{E5B65ECB-5CD0-452B-8B27-76F9879739CB}" sibTransId="{73106FDC-6952-48FA-AC4A-2D99C15946F0}"/>
    <dgm:cxn modelId="{F34F836B-D925-4F44-9BE9-A2D64D5696F3}" srcId="{6CD74BA0-EE59-499B-8F0C-52D9C0C6787C}" destId="{D0A804B1-7E9C-49E2-8BFD-5E57FEE51408}" srcOrd="2" destOrd="0" parTransId="{00B4582A-EC76-472E-B0DF-05A44850291F}" sibTransId="{221ED71F-5985-4C93-A0A4-51D3640A4904}"/>
    <dgm:cxn modelId="{2E6DDD4B-DC2D-4463-B8FD-0149DBCB76F1}" type="presOf" srcId="{F9E5B413-ABD4-44CE-9F8E-56C6F691E228}" destId="{754F2697-10E8-494E-8024-3B7BA1D51D44}" srcOrd="0" destOrd="0" presId="urn:microsoft.com/office/officeart/2005/8/layout/vList2"/>
    <dgm:cxn modelId="{AA253F4C-3D84-4ADA-9CEE-F09FB5489D06}" type="presOf" srcId="{E1DE9E2A-EABF-4389-B8F9-A04A340430D2}" destId="{B8217BC8-1FC0-4670-B2D5-F5329D786381}" srcOrd="0" destOrd="0" presId="urn:microsoft.com/office/officeart/2005/8/layout/vList2"/>
    <dgm:cxn modelId="{3D73B885-E001-4329-A583-8A7CB77FA2F3}" type="presOf" srcId="{6CD74BA0-EE59-499B-8F0C-52D9C0C6787C}" destId="{582937AB-4ECB-4D61-9631-FF1DB3AFD87F}" srcOrd="0" destOrd="0" presId="urn:microsoft.com/office/officeart/2005/8/layout/vList2"/>
    <dgm:cxn modelId="{F65F158E-9BFF-4895-B562-584E40DA171A}" srcId="{6CD74BA0-EE59-499B-8F0C-52D9C0C6787C}" destId="{F9E5B413-ABD4-44CE-9F8E-56C6F691E228}" srcOrd="1" destOrd="0" parTransId="{876F3F67-7427-4757-9006-49E5E650507A}" sibTransId="{7B9D5A0B-55E6-4FF8-A70E-B60D69D4DD8D}"/>
    <dgm:cxn modelId="{D3592CBF-4F7F-4E14-BDE8-AD5E83FC73B5}" srcId="{6CD74BA0-EE59-499B-8F0C-52D9C0C6787C}" destId="{8846E50E-BEF4-4501-86C1-21C91EC46CF0}" srcOrd="3" destOrd="0" parTransId="{49EEC659-F340-4A94-80F6-0435ECB90FD8}" sibTransId="{E2AA38BE-BAD5-4DBE-B6C9-EACCB0ECCCCB}"/>
    <dgm:cxn modelId="{67C86FE6-524E-44C1-8E5C-96756676B546}" srcId="{6CD74BA0-EE59-499B-8F0C-52D9C0C6787C}" destId="{C2676393-F26A-4FBD-9B37-6E630D0DD1A2}" srcOrd="4" destOrd="0" parTransId="{4BF83826-FDB3-4DE3-BB71-502CE7B3A357}" sibTransId="{69E8FFDB-CDDC-40CE-9D81-F49DBBF10371}"/>
    <dgm:cxn modelId="{791AA6F5-54F2-48FF-AC79-1998AB771931}" type="presOf" srcId="{C2676393-F26A-4FBD-9B37-6E630D0DD1A2}" destId="{0437A190-855D-43A0-AB5B-691D19DBF376}" srcOrd="0" destOrd="0" presId="urn:microsoft.com/office/officeart/2005/8/layout/vList2"/>
    <dgm:cxn modelId="{1715C521-D2A4-449A-A25F-DF00B3DE5DE7}" type="presParOf" srcId="{582937AB-4ECB-4D61-9631-FF1DB3AFD87F}" destId="{B8217BC8-1FC0-4670-B2D5-F5329D786381}" srcOrd="0" destOrd="0" presId="urn:microsoft.com/office/officeart/2005/8/layout/vList2"/>
    <dgm:cxn modelId="{B045CA78-C3FE-4834-AB83-F6461BBAF34A}" type="presParOf" srcId="{582937AB-4ECB-4D61-9631-FF1DB3AFD87F}" destId="{4F33298B-2E9C-4953-B6ED-EB23B00B80A9}" srcOrd="1" destOrd="0" presId="urn:microsoft.com/office/officeart/2005/8/layout/vList2"/>
    <dgm:cxn modelId="{74274117-127F-44AC-8B3E-D83E646E4DCA}" type="presParOf" srcId="{582937AB-4ECB-4D61-9631-FF1DB3AFD87F}" destId="{754F2697-10E8-494E-8024-3B7BA1D51D44}" srcOrd="2" destOrd="0" presId="urn:microsoft.com/office/officeart/2005/8/layout/vList2"/>
    <dgm:cxn modelId="{CD6F836F-9CEB-44F3-95B7-DE86203DF6F5}" type="presParOf" srcId="{582937AB-4ECB-4D61-9631-FF1DB3AFD87F}" destId="{78BB9691-8FB3-4078-B775-9C861F2E35BF}" srcOrd="3" destOrd="0" presId="urn:microsoft.com/office/officeart/2005/8/layout/vList2"/>
    <dgm:cxn modelId="{6D7A8ED6-B715-4735-9DE4-F7A84232C9DB}" type="presParOf" srcId="{582937AB-4ECB-4D61-9631-FF1DB3AFD87F}" destId="{39909EDA-0823-410D-BAFD-86433674CF0F}" srcOrd="4" destOrd="0" presId="urn:microsoft.com/office/officeart/2005/8/layout/vList2"/>
    <dgm:cxn modelId="{E9101060-22A9-4510-88D1-EC5CF6B78945}" type="presParOf" srcId="{582937AB-4ECB-4D61-9631-FF1DB3AFD87F}" destId="{8DEF5C9E-F1C3-4AF5-9E2D-BBCDE37795F1}" srcOrd="5" destOrd="0" presId="urn:microsoft.com/office/officeart/2005/8/layout/vList2"/>
    <dgm:cxn modelId="{FD240C3A-106E-4FE6-9911-5099D58A0183}" type="presParOf" srcId="{582937AB-4ECB-4D61-9631-FF1DB3AFD87F}" destId="{642A2F13-0B7B-4BB3-997A-00D694AD7BC7}" srcOrd="6" destOrd="0" presId="urn:microsoft.com/office/officeart/2005/8/layout/vList2"/>
    <dgm:cxn modelId="{3D053FF6-21F0-47FD-9E1D-FE5E8A247386}" type="presParOf" srcId="{582937AB-4ECB-4D61-9631-FF1DB3AFD87F}" destId="{82EFD9BE-C322-483C-89C1-4E286154646C}" srcOrd="7" destOrd="0" presId="urn:microsoft.com/office/officeart/2005/8/layout/vList2"/>
    <dgm:cxn modelId="{15715159-0347-44FC-BCFF-B84D5A794397}" type="presParOf" srcId="{582937AB-4ECB-4D61-9631-FF1DB3AFD87F}" destId="{0437A190-855D-43A0-AB5B-691D19DBF376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CE94E7E-64F1-4119-A5C0-0F24548B7D48}" type="doc">
      <dgm:prSet loTypeId="urn:microsoft.com/office/officeart/2005/8/layout/hierarchy2" loCatId="hierarchy" qsTypeId="urn:microsoft.com/office/officeart/2005/8/quickstyle/simple4#64" qsCatId="simple" csTypeId="urn:microsoft.com/office/officeart/2005/8/colors/colorful1#24" csCatId="colorful"/>
      <dgm:spPr/>
      <dgm:t>
        <a:bodyPr/>
        <a:lstStyle/>
        <a:p>
          <a:endParaRPr lang="en-US"/>
        </a:p>
      </dgm:t>
    </dgm:pt>
    <dgm:pt modelId="{9CC5FB72-8A77-4E02-BF54-E9F19AB20BD7}">
      <dgm:prSet/>
      <dgm:spPr/>
      <dgm:t>
        <a:bodyPr/>
        <a:lstStyle/>
        <a:p>
          <a:r>
            <a:rPr lang="cs-CZ" dirty="0"/>
            <a:t>nejčastěji používané ve zdravotnictví.</a:t>
          </a:r>
          <a:endParaRPr lang="en-US" dirty="0"/>
        </a:p>
      </dgm:t>
    </dgm:pt>
    <dgm:pt modelId="{EE7E9CDC-47CE-4E7E-AD62-D879C121C6EB}" type="parTrans" cxnId="{C9DB4552-CA30-4CF3-8B74-BDA7AA24A303}">
      <dgm:prSet/>
      <dgm:spPr/>
      <dgm:t>
        <a:bodyPr/>
        <a:lstStyle/>
        <a:p>
          <a:endParaRPr lang="en-US"/>
        </a:p>
      </dgm:t>
    </dgm:pt>
    <dgm:pt modelId="{D45EC70F-6686-444F-9421-7935D77D0A88}" type="sibTrans" cxnId="{C9DB4552-CA30-4CF3-8B74-BDA7AA24A303}">
      <dgm:prSet/>
      <dgm:spPr/>
      <dgm:t>
        <a:bodyPr/>
        <a:lstStyle/>
        <a:p>
          <a:endParaRPr lang="en-US"/>
        </a:p>
      </dgm:t>
    </dgm:pt>
    <dgm:pt modelId="{48F27DE3-0C95-4545-B324-64DF4758F21C}">
      <dgm:prSet/>
      <dgm:spPr/>
      <dgm:t>
        <a:bodyPr/>
        <a:lstStyle/>
        <a:p>
          <a:r>
            <a:rPr lang="cs-CZ" dirty="0"/>
            <a:t>dobře se vstřebávají, nezanechávají nadměrnou mastnotu a snadno se smývají</a:t>
          </a:r>
          <a:endParaRPr lang="en-US" dirty="0"/>
        </a:p>
      </dgm:t>
    </dgm:pt>
    <dgm:pt modelId="{639664C1-93B9-49E9-BF88-3DFD1BB8FCAB}" type="parTrans" cxnId="{67C2C48D-49A5-47DC-A853-7937D2C9635F}">
      <dgm:prSet/>
      <dgm:spPr/>
      <dgm:t>
        <a:bodyPr/>
        <a:lstStyle/>
        <a:p>
          <a:endParaRPr lang="en-US"/>
        </a:p>
      </dgm:t>
    </dgm:pt>
    <dgm:pt modelId="{2ADB1C7C-996E-40A5-A885-25329F400A4D}" type="sibTrans" cxnId="{67C2C48D-49A5-47DC-A853-7937D2C9635F}">
      <dgm:prSet/>
      <dgm:spPr/>
      <dgm:t>
        <a:bodyPr/>
        <a:lstStyle/>
        <a:p>
          <a:endParaRPr lang="en-US"/>
        </a:p>
      </dgm:t>
    </dgm:pt>
    <dgm:pt modelId="{E843DE20-3F8F-4CF1-AAF9-862E980C4636}">
      <dgm:prSet/>
      <dgm:spPr/>
      <dgm:t>
        <a:bodyPr/>
        <a:lstStyle/>
        <a:p>
          <a:r>
            <a:rPr lang="cs-CZ" dirty="0"/>
            <a:t>mohou být</a:t>
          </a:r>
          <a:endParaRPr lang="en-US" dirty="0"/>
        </a:p>
      </dgm:t>
    </dgm:pt>
    <dgm:pt modelId="{1AAB3450-2AEC-45F3-8804-C7172C229042}" type="parTrans" cxnId="{3830639A-C0BB-4270-9921-1B880A52854F}">
      <dgm:prSet/>
      <dgm:spPr/>
      <dgm:t>
        <a:bodyPr/>
        <a:lstStyle/>
        <a:p>
          <a:endParaRPr lang="en-US"/>
        </a:p>
      </dgm:t>
    </dgm:pt>
    <dgm:pt modelId="{BF8EFA23-62B1-4944-9F2E-9C3881F1C38E}" type="sibTrans" cxnId="{3830639A-C0BB-4270-9921-1B880A52854F}">
      <dgm:prSet/>
      <dgm:spPr/>
      <dgm:t>
        <a:bodyPr/>
        <a:lstStyle/>
        <a:p>
          <a:endParaRPr lang="en-US"/>
        </a:p>
      </dgm:t>
    </dgm:pt>
    <dgm:pt modelId="{D9A3D601-BC44-4FE5-A42A-9C2FA4058101}">
      <dgm:prSet/>
      <dgm:spPr/>
      <dgm:t>
        <a:bodyPr/>
        <a:lstStyle/>
        <a:p>
          <a:r>
            <a:rPr lang="cs-CZ" dirty="0"/>
            <a:t>hřejivé (s kafrem, kapsaicínem) </a:t>
          </a:r>
          <a:endParaRPr lang="en-US" dirty="0"/>
        </a:p>
      </dgm:t>
    </dgm:pt>
    <dgm:pt modelId="{416C30F4-E0AB-49BA-80C0-E9D4D1DF6D4C}" type="parTrans" cxnId="{D7442852-B93B-4629-B94A-28C9F2DB5E90}">
      <dgm:prSet/>
      <dgm:spPr/>
      <dgm:t>
        <a:bodyPr/>
        <a:lstStyle/>
        <a:p>
          <a:endParaRPr lang="en-US"/>
        </a:p>
      </dgm:t>
    </dgm:pt>
    <dgm:pt modelId="{B80930FC-04D2-4608-B11C-852F15D30FA1}" type="sibTrans" cxnId="{D7442852-B93B-4629-B94A-28C9F2DB5E90}">
      <dgm:prSet/>
      <dgm:spPr/>
      <dgm:t>
        <a:bodyPr/>
        <a:lstStyle/>
        <a:p>
          <a:endParaRPr lang="en-US"/>
        </a:p>
      </dgm:t>
    </dgm:pt>
    <dgm:pt modelId="{F2F715CC-4C0B-4D47-A0E4-39DA99A4AA9D}">
      <dgm:prSet/>
      <dgm:spPr/>
      <dgm:t>
        <a:bodyPr/>
        <a:lstStyle/>
        <a:p>
          <a:r>
            <a:rPr lang="cs-CZ" dirty="0"/>
            <a:t>chladivé (s mentholem)</a:t>
          </a:r>
          <a:endParaRPr lang="en-US" dirty="0"/>
        </a:p>
      </dgm:t>
    </dgm:pt>
    <dgm:pt modelId="{22778CC2-79B1-4C38-84FE-9870ED6707B1}" type="parTrans" cxnId="{8539E75D-185C-442A-AC1B-B070DDD93319}">
      <dgm:prSet/>
      <dgm:spPr/>
      <dgm:t>
        <a:bodyPr/>
        <a:lstStyle/>
        <a:p>
          <a:endParaRPr lang="en-US"/>
        </a:p>
      </dgm:t>
    </dgm:pt>
    <dgm:pt modelId="{E892B663-44F6-4730-AF3B-7375B4562DA5}" type="sibTrans" cxnId="{8539E75D-185C-442A-AC1B-B070DDD93319}">
      <dgm:prSet/>
      <dgm:spPr/>
      <dgm:t>
        <a:bodyPr/>
        <a:lstStyle/>
        <a:p>
          <a:endParaRPr lang="en-US"/>
        </a:p>
      </dgm:t>
    </dgm:pt>
    <dgm:pt modelId="{C192B043-4D21-47C3-9F61-4833A8641DA6}" type="pres">
      <dgm:prSet presAssocID="{2CE94E7E-64F1-4119-A5C0-0F24548B7D48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78878208-59F7-4321-AD1B-2A608410A300}" type="pres">
      <dgm:prSet presAssocID="{9CC5FB72-8A77-4E02-BF54-E9F19AB20BD7}" presName="root1" presStyleCnt="0"/>
      <dgm:spPr/>
    </dgm:pt>
    <dgm:pt modelId="{A4BD3F07-BBFF-44C1-B171-402F04054096}" type="pres">
      <dgm:prSet presAssocID="{9CC5FB72-8A77-4E02-BF54-E9F19AB20BD7}" presName="LevelOneTextNode" presStyleLbl="node0" presStyleIdx="0" presStyleCnt="3">
        <dgm:presLayoutVars>
          <dgm:chPref val="3"/>
        </dgm:presLayoutVars>
      </dgm:prSet>
      <dgm:spPr/>
    </dgm:pt>
    <dgm:pt modelId="{6467A72A-D046-4AA8-A3C4-674C6430F8FE}" type="pres">
      <dgm:prSet presAssocID="{9CC5FB72-8A77-4E02-BF54-E9F19AB20BD7}" presName="level2hierChild" presStyleCnt="0"/>
      <dgm:spPr/>
    </dgm:pt>
    <dgm:pt modelId="{698FF7D3-A8C7-419F-AC78-6C994F41BA3E}" type="pres">
      <dgm:prSet presAssocID="{48F27DE3-0C95-4545-B324-64DF4758F21C}" presName="root1" presStyleCnt="0"/>
      <dgm:spPr/>
    </dgm:pt>
    <dgm:pt modelId="{D8B07AA4-CFE6-44B4-AEE1-863EC9941A5E}" type="pres">
      <dgm:prSet presAssocID="{48F27DE3-0C95-4545-B324-64DF4758F21C}" presName="LevelOneTextNode" presStyleLbl="node0" presStyleIdx="1" presStyleCnt="3">
        <dgm:presLayoutVars>
          <dgm:chPref val="3"/>
        </dgm:presLayoutVars>
      </dgm:prSet>
      <dgm:spPr/>
    </dgm:pt>
    <dgm:pt modelId="{B19AB0E4-450E-460E-A448-CEE97F204DF2}" type="pres">
      <dgm:prSet presAssocID="{48F27DE3-0C95-4545-B324-64DF4758F21C}" presName="level2hierChild" presStyleCnt="0"/>
      <dgm:spPr/>
    </dgm:pt>
    <dgm:pt modelId="{54F32838-6F6B-4D9B-8E87-FBB5237A9F64}" type="pres">
      <dgm:prSet presAssocID="{E843DE20-3F8F-4CF1-AAF9-862E980C4636}" presName="root1" presStyleCnt="0"/>
      <dgm:spPr/>
    </dgm:pt>
    <dgm:pt modelId="{3526ACB3-3A3A-4B89-A6BB-0A4AF58D2F58}" type="pres">
      <dgm:prSet presAssocID="{E843DE20-3F8F-4CF1-AAF9-862E980C4636}" presName="LevelOneTextNode" presStyleLbl="node0" presStyleIdx="2" presStyleCnt="3">
        <dgm:presLayoutVars>
          <dgm:chPref val="3"/>
        </dgm:presLayoutVars>
      </dgm:prSet>
      <dgm:spPr/>
    </dgm:pt>
    <dgm:pt modelId="{116C12F9-FAB1-444C-8F2D-5FB925468D0A}" type="pres">
      <dgm:prSet presAssocID="{E843DE20-3F8F-4CF1-AAF9-862E980C4636}" presName="level2hierChild" presStyleCnt="0"/>
      <dgm:spPr/>
    </dgm:pt>
    <dgm:pt modelId="{EDF3D6CC-CB23-4B77-9145-EA508E71E795}" type="pres">
      <dgm:prSet presAssocID="{416C30F4-E0AB-49BA-80C0-E9D4D1DF6D4C}" presName="conn2-1" presStyleLbl="parChTrans1D2" presStyleIdx="0" presStyleCnt="2"/>
      <dgm:spPr/>
    </dgm:pt>
    <dgm:pt modelId="{8D696E5F-D64E-4B34-86E1-B63CC9BEFCCB}" type="pres">
      <dgm:prSet presAssocID="{416C30F4-E0AB-49BA-80C0-E9D4D1DF6D4C}" presName="connTx" presStyleLbl="parChTrans1D2" presStyleIdx="0" presStyleCnt="2"/>
      <dgm:spPr/>
    </dgm:pt>
    <dgm:pt modelId="{9A3E8094-8841-439A-8230-F49BF4AE6478}" type="pres">
      <dgm:prSet presAssocID="{D9A3D601-BC44-4FE5-A42A-9C2FA4058101}" presName="root2" presStyleCnt="0"/>
      <dgm:spPr/>
    </dgm:pt>
    <dgm:pt modelId="{8B9D972A-6AC9-4836-A9E4-9A971EA41C60}" type="pres">
      <dgm:prSet presAssocID="{D9A3D601-BC44-4FE5-A42A-9C2FA4058101}" presName="LevelTwoTextNode" presStyleLbl="node2" presStyleIdx="0" presStyleCnt="2">
        <dgm:presLayoutVars>
          <dgm:chPref val="3"/>
        </dgm:presLayoutVars>
      </dgm:prSet>
      <dgm:spPr/>
    </dgm:pt>
    <dgm:pt modelId="{356EDC9D-FC9A-4772-99F6-FDDCCEF3FC11}" type="pres">
      <dgm:prSet presAssocID="{D9A3D601-BC44-4FE5-A42A-9C2FA4058101}" presName="level3hierChild" presStyleCnt="0"/>
      <dgm:spPr/>
    </dgm:pt>
    <dgm:pt modelId="{A292E218-DF62-41B1-AD81-B5A7C7A9DE75}" type="pres">
      <dgm:prSet presAssocID="{22778CC2-79B1-4C38-84FE-9870ED6707B1}" presName="conn2-1" presStyleLbl="parChTrans1D2" presStyleIdx="1" presStyleCnt="2"/>
      <dgm:spPr/>
    </dgm:pt>
    <dgm:pt modelId="{F9AC03D0-E281-42EC-B5D4-450A5B95BE2D}" type="pres">
      <dgm:prSet presAssocID="{22778CC2-79B1-4C38-84FE-9870ED6707B1}" presName="connTx" presStyleLbl="parChTrans1D2" presStyleIdx="1" presStyleCnt="2"/>
      <dgm:spPr/>
    </dgm:pt>
    <dgm:pt modelId="{8622BBC5-7EBC-4FF6-8213-1D82F461B7E9}" type="pres">
      <dgm:prSet presAssocID="{F2F715CC-4C0B-4D47-A0E4-39DA99A4AA9D}" presName="root2" presStyleCnt="0"/>
      <dgm:spPr/>
    </dgm:pt>
    <dgm:pt modelId="{EAED23FD-4030-4811-89FD-1A8032B1329F}" type="pres">
      <dgm:prSet presAssocID="{F2F715CC-4C0B-4D47-A0E4-39DA99A4AA9D}" presName="LevelTwoTextNode" presStyleLbl="node2" presStyleIdx="1" presStyleCnt="2">
        <dgm:presLayoutVars>
          <dgm:chPref val="3"/>
        </dgm:presLayoutVars>
      </dgm:prSet>
      <dgm:spPr/>
    </dgm:pt>
    <dgm:pt modelId="{D6B68D6F-9447-47F7-A370-F2242A516BF1}" type="pres">
      <dgm:prSet presAssocID="{F2F715CC-4C0B-4D47-A0E4-39DA99A4AA9D}" presName="level3hierChild" presStyleCnt="0"/>
      <dgm:spPr/>
    </dgm:pt>
  </dgm:ptLst>
  <dgm:cxnLst>
    <dgm:cxn modelId="{99B51C1C-2640-4818-B62D-E8B9BADE2A81}" type="presOf" srcId="{48F27DE3-0C95-4545-B324-64DF4758F21C}" destId="{D8B07AA4-CFE6-44B4-AEE1-863EC9941A5E}" srcOrd="0" destOrd="0" presId="urn:microsoft.com/office/officeart/2005/8/layout/hierarchy2"/>
    <dgm:cxn modelId="{B7EDBF38-30B1-4AFF-B325-3DA690FAE5CB}" type="presOf" srcId="{416C30F4-E0AB-49BA-80C0-E9D4D1DF6D4C}" destId="{8D696E5F-D64E-4B34-86E1-B63CC9BEFCCB}" srcOrd="1" destOrd="0" presId="urn:microsoft.com/office/officeart/2005/8/layout/hierarchy2"/>
    <dgm:cxn modelId="{8539E75D-185C-442A-AC1B-B070DDD93319}" srcId="{E843DE20-3F8F-4CF1-AAF9-862E980C4636}" destId="{F2F715CC-4C0B-4D47-A0E4-39DA99A4AA9D}" srcOrd="1" destOrd="0" parTransId="{22778CC2-79B1-4C38-84FE-9870ED6707B1}" sibTransId="{E892B663-44F6-4730-AF3B-7375B4562DA5}"/>
    <dgm:cxn modelId="{A9EFD967-960C-4EB3-A1EB-D5253E85FC6C}" type="presOf" srcId="{22778CC2-79B1-4C38-84FE-9870ED6707B1}" destId="{A292E218-DF62-41B1-AD81-B5A7C7A9DE75}" srcOrd="0" destOrd="0" presId="urn:microsoft.com/office/officeart/2005/8/layout/hierarchy2"/>
    <dgm:cxn modelId="{E1FA1250-1D78-45E2-931B-C1A2CC05D5BD}" type="presOf" srcId="{E843DE20-3F8F-4CF1-AAF9-862E980C4636}" destId="{3526ACB3-3A3A-4B89-A6BB-0A4AF58D2F58}" srcOrd="0" destOrd="0" presId="urn:microsoft.com/office/officeart/2005/8/layout/hierarchy2"/>
    <dgm:cxn modelId="{D7442852-B93B-4629-B94A-28C9F2DB5E90}" srcId="{E843DE20-3F8F-4CF1-AAF9-862E980C4636}" destId="{D9A3D601-BC44-4FE5-A42A-9C2FA4058101}" srcOrd="0" destOrd="0" parTransId="{416C30F4-E0AB-49BA-80C0-E9D4D1DF6D4C}" sibTransId="{B80930FC-04D2-4608-B11C-852F15D30FA1}"/>
    <dgm:cxn modelId="{C9DB4552-CA30-4CF3-8B74-BDA7AA24A303}" srcId="{2CE94E7E-64F1-4119-A5C0-0F24548B7D48}" destId="{9CC5FB72-8A77-4E02-BF54-E9F19AB20BD7}" srcOrd="0" destOrd="0" parTransId="{EE7E9CDC-47CE-4E7E-AD62-D879C121C6EB}" sibTransId="{D45EC70F-6686-444F-9421-7935D77D0A88}"/>
    <dgm:cxn modelId="{15B2AC54-E745-4ED5-9627-C365799320D7}" type="presOf" srcId="{2CE94E7E-64F1-4119-A5C0-0F24548B7D48}" destId="{C192B043-4D21-47C3-9F61-4833A8641DA6}" srcOrd="0" destOrd="0" presId="urn:microsoft.com/office/officeart/2005/8/layout/hierarchy2"/>
    <dgm:cxn modelId="{67C2C48D-49A5-47DC-A853-7937D2C9635F}" srcId="{2CE94E7E-64F1-4119-A5C0-0F24548B7D48}" destId="{48F27DE3-0C95-4545-B324-64DF4758F21C}" srcOrd="1" destOrd="0" parTransId="{639664C1-93B9-49E9-BF88-3DFD1BB8FCAB}" sibTransId="{2ADB1C7C-996E-40A5-A885-25329F400A4D}"/>
    <dgm:cxn modelId="{76A1098F-604A-478E-851E-FDF7E6CE6860}" type="presOf" srcId="{416C30F4-E0AB-49BA-80C0-E9D4D1DF6D4C}" destId="{EDF3D6CC-CB23-4B77-9145-EA508E71E795}" srcOrd="0" destOrd="0" presId="urn:microsoft.com/office/officeart/2005/8/layout/hierarchy2"/>
    <dgm:cxn modelId="{3830639A-C0BB-4270-9921-1B880A52854F}" srcId="{2CE94E7E-64F1-4119-A5C0-0F24548B7D48}" destId="{E843DE20-3F8F-4CF1-AAF9-862E980C4636}" srcOrd="2" destOrd="0" parTransId="{1AAB3450-2AEC-45F3-8804-C7172C229042}" sibTransId="{BF8EFA23-62B1-4944-9F2E-9C3881F1C38E}"/>
    <dgm:cxn modelId="{FD879E9B-B58E-4E70-8CB1-A00DACD2683E}" type="presOf" srcId="{9CC5FB72-8A77-4E02-BF54-E9F19AB20BD7}" destId="{A4BD3F07-BBFF-44C1-B171-402F04054096}" srcOrd="0" destOrd="0" presId="urn:microsoft.com/office/officeart/2005/8/layout/hierarchy2"/>
    <dgm:cxn modelId="{B6D7339D-337E-4054-8597-E77FC1E5439A}" type="presOf" srcId="{F2F715CC-4C0B-4D47-A0E4-39DA99A4AA9D}" destId="{EAED23FD-4030-4811-89FD-1A8032B1329F}" srcOrd="0" destOrd="0" presId="urn:microsoft.com/office/officeart/2005/8/layout/hierarchy2"/>
    <dgm:cxn modelId="{B47265C4-F606-46F3-9864-462DBD8534DB}" type="presOf" srcId="{D9A3D601-BC44-4FE5-A42A-9C2FA4058101}" destId="{8B9D972A-6AC9-4836-A9E4-9A971EA41C60}" srcOrd="0" destOrd="0" presId="urn:microsoft.com/office/officeart/2005/8/layout/hierarchy2"/>
    <dgm:cxn modelId="{AD491AF7-3645-486C-9688-EC9B2BB7A5DC}" type="presOf" srcId="{22778CC2-79B1-4C38-84FE-9870ED6707B1}" destId="{F9AC03D0-E281-42EC-B5D4-450A5B95BE2D}" srcOrd="1" destOrd="0" presId="urn:microsoft.com/office/officeart/2005/8/layout/hierarchy2"/>
    <dgm:cxn modelId="{0F03F78C-1EE3-4477-BC95-86DCAFE9F04C}" type="presParOf" srcId="{C192B043-4D21-47C3-9F61-4833A8641DA6}" destId="{78878208-59F7-4321-AD1B-2A608410A300}" srcOrd="0" destOrd="0" presId="urn:microsoft.com/office/officeart/2005/8/layout/hierarchy2"/>
    <dgm:cxn modelId="{B8A58A4B-E16B-4E7A-A41A-C1475ED44A1A}" type="presParOf" srcId="{78878208-59F7-4321-AD1B-2A608410A300}" destId="{A4BD3F07-BBFF-44C1-B171-402F04054096}" srcOrd="0" destOrd="0" presId="urn:microsoft.com/office/officeart/2005/8/layout/hierarchy2"/>
    <dgm:cxn modelId="{7198FA8C-BA0B-4D19-B872-0DCD0C261A19}" type="presParOf" srcId="{78878208-59F7-4321-AD1B-2A608410A300}" destId="{6467A72A-D046-4AA8-A3C4-674C6430F8FE}" srcOrd="1" destOrd="0" presId="urn:microsoft.com/office/officeart/2005/8/layout/hierarchy2"/>
    <dgm:cxn modelId="{E0D0E450-EAA0-4CFF-BF20-19699A9C7965}" type="presParOf" srcId="{C192B043-4D21-47C3-9F61-4833A8641DA6}" destId="{698FF7D3-A8C7-419F-AC78-6C994F41BA3E}" srcOrd="1" destOrd="0" presId="urn:microsoft.com/office/officeart/2005/8/layout/hierarchy2"/>
    <dgm:cxn modelId="{6F275C2C-1DE5-4D1B-9F7A-189C1288A38B}" type="presParOf" srcId="{698FF7D3-A8C7-419F-AC78-6C994F41BA3E}" destId="{D8B07AA4-CFE6-44B4-AEE1-863EC9941A5E}" srcOrd="0" destOrd="0" presId="urn:microsoft.com/office/officeart/2005/8/layout/hierarchy2"/>
    <dgm:cxn modelId="{4138FDB5-6577-4BBA-AF4A-3FC11925D012}" type="presParOf" srcId="{698FF7D3-A8C7-419F-AC78-6C994F41BA3E}" destId="{B19AB0E4-450E-460E-A448-CEE97F204DF2}" srcOrd="1" destOrd="0" presId="urn:microsoft.com/office/officeart/2005/8/layout/hierarchy2"/>
    <dgm:cxn modelId="{6488D9CE-CB45-44D7-8379-D8BE779FFA65}" type="presParOf" srcId="{C192B043-4D21-47C3-9F61-4833A8641DA6}" destId="{54F32838-6F6B-4D9B-8E87-FBB5237A9F64}" srcOrd="2" destOrd="0" presId="urn:microsoft.com/office/officeart/2005/8/layout/hierarchy2"/>
    <dgm:cxn modelId="{CE74EB50-6D62-4C54-8588-00B44EF4E573}" type="presParOf" srcId="{54F32838-6F6B-4D9B-8E87-FBB5237A9F64}" destId="{3526ACB3-3A3A-4B89-A6BB-0A4AF58D2F58}" srcOrd="0" destOrd="0" presId="urn:microsoft.com/office/officeart/2005/8/layout/hierarchy2"/>
    <dgm:cxn modelId="{F0BB2001-CE69-4713-8E47-63082A5AC02A}" type="presParOf" srcId="{54F32838-6F6B-4D9B-8E87-FBB5237A9F64}" destId="{116C12F9-FAB1-444C-8F2D-5FB925468D0A}" srcOrd="1" destOrd="0" presId="urn:microsoft.com/office/officeart/2005/8/layout/hierarchy2"/>
    <dgm:cxn modelId="{A5D1A5FC-5D70-4358-8D79-56E141B14FE4}" type="presParOf" srcId="{116C12F9-FAB1-444C-8F2D-5FB925468D0A}" destId="{EDF3D6CC-CB23-4B77-9145-EA508E71E795}" srcOrd="0" destOrd="0" presId="urn:microsoft.com/office/officeart/2005/8/layout/hierarchy2"/>
    <dgm:cxn modelId="{764C221C-2B0F-47D5-9CB4-1E460A323ECF}" type="presParOf" srcId="{EDF3D6CC-CB23-4B77-9145-EA508E71E795}" destId="{8D696E5F-D64E-4B34-86E1-B63CC9BEFCCB}" srcOrd="0" destOrd="0" presId="urn:microsoft.com/office/officeart/2005/8/layout/hierarchy2"/>
    <dgm:cxn modelId="{58A6B719-6510-4298-8DE0-D07022B11F13}" type="presParOf" srcId="{116C12F9-FAB1-444C-8F2D-5FB925468D0A}" destId="{9A3E8094-8841-439A-8230-F49BF4AE6478}" srcOrd="1" destOrd="0" presId="urn:microsoft.com/office/officeart/2005/8/layout/hierarchy2"/>
    <dgm:cxn modelId="{691C5D7E-2327-46F8-AF46-FA824A75DC0D}" type="presParOf" srcId="{9A3E8094-8841-439A-8230-F49BF4AE6478}" destId="{8B9D972A-6AC9-4836-A9E4-9A971EA41C60}" srcOrd="0" destOrd="0" presId="urn:microsoft.com/office/officeart/2005/8/layout/hierarchy2"/>
    <dgm:cxn modelId="{0FB4E5C9-2336-4622-BDC2-1FA8FF1B924F}" type="presParOf" srcId="{9A3E8094-8841-439A-8230-F49BF4AE6478}" destId="{356EDC9D-FC9A-4772-99F6-FDDCCEF3FC11}" srcOrd="1" destOrd="0" presId="urn:microsoft.com/office/officeart/2005/8/layout/hierarchy2"/>
    <dgm:cxn modelId="{E1E9BA66-3C7D-4D19-96A3-99F745AD44EE}" type="presParOf" srcId="{116C12F9-FAB1-444C-8F2D-5FB925468D0A}" destId="{A292E218-DF62-41B1-AD81-B5A7C7A9DE75}" srcOrd="2" destOrd="0" presId="urn:microsoft.com/office/officeart/2005/8/layout/hierarchy2"/>
    <dgm:cxn modelId="{5D5E021D-AAE4-4417-AD13-4174A8BE6945}" type="presParOf" srcId="{A292E218-DF62-41B1-AD81-B5A7C7A9DE75}" destId="{F9AC03D0-E281-42EC-B5D4-450A5B95BE2D}" srcOrd="0" destOrd="0" presId="urn:microsoft.com/office/officeart/2005/8/layout/hierarchy2"/>
    <dgm:cxn modelId="{27B9DDC2-3CED-4B0C-BE13-E68A32188C6D}" type="presParOf" srcId="{116C12F9-FAB1-444C-8F2D-5FB925468D0A}" destId="{8622BBC5-7EBC-4FF6-8213-1D82F461B7E9}" srcOrd="3" destOrd="0" presId="urn:microsoft.com/office/officeart/2005/8/layout/hierarchy2"/>
    <dgm:cxn modelId="{1122B394-0121-4F4C-853B-FA8294C2D6D4}" type="presParOf" srcId="{8622BBC5-7EBC-4FF6-8213-1D82F461B7E9}" destId="{EAED23FD-4030-4811-89FD-1A8032B1329F}" srcOrd="0" destOrd="0" presId="urn:microsoft.com/office/officeart/2005/8/layout/hierarchy2"/>
    <dgm:cxn modelId="{C0B05779-E25A-4742-8D59-CF16E8348A42}" type="presParOf" srcId="{8622BBC5-7EBC-4FF6-8213-1D82F461B7E9}" destId="{D6B68D6F-9447-47F7-A370-F2242A516BF1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335D81CE-1B1F-4D57-8D44-545A516BE247}" type="doc">
      <dgm:prSet loTypeId="urn:microsoft.com/office/officeart/2005/8/layout/list1" loCatId="list" qsTypeId="urn:microsoft.com/office/officeart/2005/8/quickstyle/simple4#66" qsCatId="simple" csTypeId="urn:microsoft.com/office/officeart/2005/8/colors/colorful2#26" csCatId="colorful"/>
      <dgm:spPr/>
      <dgm:t>
        <a:bodyPr/>
        <a:lstStyle/>
        <a:p>
          <a:endParaRPr lang="en-US"/>
        </a:p>
      </dgm:t>
    </dgm:pt>
    <dgm:pt modelId="{D8525823-C3CA-4812-825C-8576BB1E594B}">
      <dgm:prSet/>
      <dgm:spPr/>
      <dgm:t>
        <a:bodyPr/>
        <a:lstStyle/>
        <a:p>
          <a:r>
            <a:rPr lang="cs-CZ" dirty="0"/>
            <a:t>rostlinné </a:t>
          </a:r>
          <a:endParaRPr lang="en-US" dirty="0"/>
        </a:p>
      </dgm:t>
    </dgm:pt>
    <dgm:pt modelId="{BC9959BC-9DB5-4056-AF3A-088C4A8BC1FC}" type="parTrans" cxnId="{6DEB9DD3-A069-46FF-A6FB-2CA2EBD2FF90}">
      <dgm:prSet/>
      <dgm:spPr/>
      <dgm:t>
        <a:bodyPr/>
        <a:lstStyle/>
        <a:p>
          <a:endParaRPr lang="en-US"/>
        </a:p>
      </dgm:t>
    </dgm:pt>
    <dgm:pt modelId="{736BE382-4769-42BB-A143-C328315C127E}" type="sibTrans" cxnId="{6DEB9DD3-A069-46FF-A6FB-2CA2EBD2FF90}">
      <dgm:prSet/>
      <dgm:spPr/>
      <dgm:t>
        <a:bodyPr/>
        <a:lstStyle/>
        <a:p>
          <a:endParaRPr lang="en-US"/>
        </a:p>
      </dgm:t>
    </dgm:pt>
    <dgm:pt modelId="{E2D62BBA-E3E5-487C-9735-70119C23EF02}">
      <dgm:prSet/>
      <dgm:spPr/>
      <dgm:t>
        <a:bodyPr/>
        <a:lstStyle/>
        <a:p>
          <a:r>
            <a:rPr lang="cs-CZ" dirty="0"/>
            <a:t>mandlový</a:t>
          </a:r>
          <a:endParaRPr lang="en-US" dirty="0"/>
        </a:p>
      </dgm:t>
    </dgm:pt>
    <dgm:pt modelId="{F515FAF1-9F1D-4BAC-9697-42CD4A0AB604}" type="parTrans" cxnId="{C974D3C9-4A85-47F6-906E-EA224443ADDC}">
      <dgm:prSet/>
      <dgm:spPr/>
      <dgm:t>
        <a:bodyPr/>
        <a:lstStyle/>
        <a:p>
          <a:endParaRPr lang="en-US"/>
        </a:p>
      </dgm:t>
    </dgm:pt>
    <dgm:pt modelId="{DC906255-FEFD-4B2D-B989-61D6D032104D}" type="sibTrans" cxnId="{C974D3C9-4A85-47F6-906E-EA224443ADDC}">
      <dgm:prSet/>
      <dgm:spPr/>
      <dgm:t>
        <a:bodyPr/>
        <a:lstStyle/>
        <a:p>
          <a:endParaRPr lang="en-US"/>
        </a:p>
      </dgm:t>
    </dgm:pt>
    <dgm:pt modelId="{E4F9E460-EC67-436C-98F3-B2F4C5FC3FE2}">
      <dgm:prSet/>
      <dgm:spPr/>
      <dgm:t>
        <a:bodyPr/>
        <a:lstStyle/>
        <a:p>
          <a:r>
            <a:rPr lang="cs-CZ" dirty="0"/>
            <a:t>slunečnicový</a:t>
          </a:r>
          <a:endParaRPr lang="en-US" dirty="0"/>
        </a:p>
      </dgm:t>
    </dgm:pt>
    <dgm:pt modelId="{4C20FBED-F459-43E3-80EF-7DF4C725D224}" type="parTrans" cxnId="{FCF5BA28-0A75-42FA-9D83-0F78AE2D8549}">
      <dgm:prSet/>
      <dgm:spPr/>
      <dgm:t>
        <a:bodyPr/>
        <a:lstStyle/>
        <a:p>
          <a:endParaRPr lang="en-US"/>
        </a:p>
      </dgm:t>
    </dgm:pt>
    <dgm:pt modelId="{9537C316-D8F3-446B-BA86-D15B72373B35}" type="sibTrans" cxnId="{FCF5BA28-0A75-42FA-9D83-0F78AE2D8549}">
      <dgm:prSet/>
      <dgm:spPr/>
      <dgm:t>
        <a:bodyPr/>
        <a:lstStyle/>
        <a:p>
          <a:endParaRPr lang="en-US"/>
        </a:p>
      </dgm:t>
    </dgm:pt>
    <dgm:pt modelId="{8A2A6684-8FE7-45B5-8EB2-F446AEDF7260}">
      <dgm:prSet/>
      <dgm:spPr/>
      <dgm:t>
        <a:bodyPr/>
        <a:lstStyle/>
        <a:p>
          <a:r>
            <a:rPr lang="cs-CZ" dirty="0"/>
            <a:t>olivový</a:t>
          </a:r>
          <a:endParaRPr lang="en-US" dirty="0"/>
        </a:p>
      </dgm:t>
    </dgm:pt>
    <dgm:pt modelId="{D3F6776F-C0AB-4677-80FC-A00E64A7C253}" type="parTrans" cxnId="{7E66ACB2-9C43-4F18-876A-42834158011C}">
      <dgm:prSet/>
      <dgm:spPr/>
      <dgm:t>
        <a:bodyPr/>
        <a:lstStyle/>
        <a:p>
          <a:endParaRPr lang="en-US"/>
        </a:p>
      </dgm:t>
    </dgm:pt>
    <dgm:pt modelId="{D582BE45-1424-4278-B45E-EAB19CADD037}" type="sibTrans" cxnId="{7E66ACB2-9C43-4F18-876A-42834158011C}">
      <dgm:prSet/>
      <dgm:spPr/>
      <dgm:t>
        <a:bodyPr/>
        <a:lstStyle/>
        <a:p>
          <a:endParaRPr lang="en-US"/>
        </a:p>
      </dgm:t>
    </dgm:pt>
    <dgm:pt modelId="{4E3DF3B8-B7CE-473D-A4D0-67CCFA56C7B6}">
      <dgm:prSet/>
      <dgm:spPr/>
      <dgm:t>
        <a:bodyPr/>
        <a:lstStyle/>
        <a:p>
          <a:r>
            <a:rPr lang="cs-CZ" dirty="0"/>
            <a:t>minerální </a:t>
          </a:r>
          <a:endParaRPr lang="en-US" dirty="0"/>
        </a:p>
      </dgm:t>
    </dgm:pt>
    <dgm:pt modelId="{AEFE5A17-8FE7-4D4A-8DE7-B56C334E5BF0}" type="parTrans" cxnId="{E0566A0D-61CC-4058-968D-8FE3EECBC1D5}">
      <dgm:prSet/>
      <dgm:spPr/>
      <dgm:t>
        <a:bodyPr/>
        <a:lstStyle/>
        <a:p>
          <a:endParaRPr lang="en-US"/>
        </a:p>
      </dgm:t>
    </dgm:pt>
    <dgm:pt modelId="{B3EE6898-2612-493D-9B3A-4F098E888F47}" type="sibTrans" cxnId="{E0566A0D-61CC-4058-968D-8FE3EECBC1D5}">
      <dgm:prSet/>
      <dgm:spPr/>
      <dgm:t>
        <a:bodyPr/>
        <a:lstStyle/>
        <a:p>
          <a:endParaRPr lang="en-US"/>
        </a:p>
      </dgm:t>
    </dgm:pt>
    <dgm:pt modelId="{6B44C72C-5C57-4202-B35E-2CBCF31F9E94}">
      <dgm:prSet/>
      <dgm:spPr/>
      <dgm:t>
        <a:bodyPr/>
        <a:lstStyle/>
        <a:p>
          <a:r>
            <a:rPr lang="cs-CZ" dirty="0"/>
            <a:t>parafínové</a:t>
          </a:r>
          <a:endParaRPr lang="en-US" dirty="0"/>
        </a:p>
      </dgm:t>
    </dgm:pt>
    <dgm:pt modelId="{5E756560-C9E0-4776-8DF5-115B19B10457}" type="parTrans" cxnId="{DE2BE935-3787-4AED-A12A-62E792722345}">
      <dgm:prSet/>
      <dgm:spPr/>
      <dgm:t>
        <a:bodyPr/>
        <a:lstStyle/>
        <a:p>
          <a:endParaRPr lang="en-US"/>
        </a:p>
      </dgm:t>
    </dgm:pt>
    <dgm:pt modelId="{83BF1895-BC26-4E0E-A88A-13AA35C83F17}" type="sibTrans" cxnId="{DE2BE935-3787-4AED-A12A-62E792722345}">
      <dgm:prSet/>
      <dgm:spPr/>
      <dgm:t>
        <a:bodyPr/>
        <a:lstStyle/>
        <a:p>
          <a:endParaRPr lang="en-US"/>
        </a:p>
      </dgm:t>
    </dgm:pt>
    <dgm:pt modelId="{B431E169-6D3F-4A19-8B33-6F6486B76579}">
      <dgm:prSet/>
      <dgm:spPr/>
      <dgm:t>
        <a:bodyPr/>
        <a:lstStyle/>
        <a:p>
          <a:r>
            <a:rPr lang="cs-CZ" dirty="0"/>
            <a:t>poskytují vysokou skluznost</a:t>
          </a:r>
          <a:endParaRPr lang="en-US" dirty="0"/>
        </a:p>
      </dgm:t>
    </dgm:pt>
    <dgm:pt modelId="{30B95B3A-E924-4EF4-AF5B-48FA5B1E35F6}" type="parTrans" cxnId="{9109C879-72D3-49D2-8546-71B8CBC95697}">
      <dgm:prSet/>
      <dgm:spPr/>
      <dgm:t>
        <a:bodyPr/>
        <a:lstStyle/>
        <a:p>
          <a:endParaRPr lang="en-US"/>
        </a:p>
      </dgm:t>
    </dgm:pt>
    <dgm:pt modelId="{92FD49E8-3AEF-4436-BB16-F0CC5A0E3F98}" type="sibTrans" cxnId="{9109C879-72D3-49D2-8546-71B8CBC95697}">
      <dgm:prSet/>
      <dgm:spPr/>
      <dgm:t>
        <a:bodyPr/>
        <a:lstStyle/>
        <a:p>
          <a:endParaRPr lang="en-US"/>
        </a:p>
      </dgm:t>
    </dgm:pt>
    <dgm:pt modelId="{1BD8882F-EB1A-4870-8CD9-87E1D334E96C}">
      <dgm:prSet/>
      <dgm:spPr/>
      <dgm:t>
        <a:bodyPr/>
        <a:lstStyle/>
        <a:p>
          <a:r>
            <a:rPr lang="cs-CZ" dirty="0"/>
            <a:t>vhodné pro dlouhé relaxační hmaty</a:t>
          </a:r>
          <a:endParaRPr lang="en-US" dirty="0"/>
        </a:p>
      </dgm:t>
    </dgm:pt>
    <dgm:pt modelId="{77E30429-8239-4521-8AA4-1B893388938F}" type="parTrans" cxnId="{10A279F9-E7DB-47F4-9776-5110075CD475}">
      <dgm:prSet/>
      <dgm:spPr/>
      <dgm:t>
        <a:bodyPr/>
        <a:lstStyle/>
        <a:p>
          <a:endParaRPr lang="en-US"/>
        </a:p>
      </dgm:t>
    </dgm:pt>
    <dgm:pt modelId="{B2335611-15B1-47E9-AC8A-15ED0F454BF6}" type="sibTrans" cxnId="{10A279F9-E7DB-47F4-9776-5110075CD475}">
      <dgm:prSet/>
      <dgm:spPr/>
      <dgm:t>
        <a:bodyPr/>
        <a:lstStyle/>
        <a:p>
          <a:endParaRPr lang="en-US"/>
        </a:p>
      </dgm:t>
    </dgm:pt>
    <dgm:pt modelId="{3E2B66B3-216D-49FC-BA44-AEB833FFAE90}" type="pres">
      <dgm:prSet presAssocID="{335D81CE-1B1F-4D57-8D44-545A516BE247}" presName="linear" presStyleCnt="0">
        <dgm:presLayoutVars>
          <dgm:dir/>
          <dgm:animLvl val="lvl"/>
          <dgm:resizeHandles val="exact"/>
        </dgm:presLayoutVars>
      </dgm:prSet>
      <dgm:spPr/>
    </dgm:pt>
    <dgm:pt modelId="{56291E14-3056-4634-AC06-C6584D9E88EC}" type="pres">
      <dgm:prSet presAssocID="{D8525823-C3CA-4812-825C-8576BB1E594B}" presName="parentLin" presStyleCnt="0"/>
      <dgm:spPr/>
    </dgm:pt>
    <dgm:pt modelId="{16D4578A-9442-4584-92C2-C6736BC72A49}" type="pres">
      <dgm:prSet presAssocID="{D8525823-C3CA-4812-825C-8576BB1E594B}" presName="parentLeftMargin" presStyleLbl="node1" presStyleIdx="0" presStyleCnt="4"/>
      <dgm:spPr/>
    </dgm:pt>
    <dgm:pt modelId="{A750C42D-C95D-4E32-946C-636AAB14B8FE}" type="pres">
      <dgm:prSet presAssocID="{D8525823-C3CA-4812-825C-8576BB1E594B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C4DCB04C-85CF-46CF-9A3D-F662721F9381}" type="pres">
      <dgm:prSet presAssocID="{D8525823-C3CA-4812-825C-8576BB1E594B}" presName="negativeSpace" presStyleCnt="0"/>
      <dgm:spPr/>
    </dgm:pt>
    <dgm:pt modelId="{E143BD87-585A-44FB-B3F1-29AE3AD252CD}" type="pres">
      <dgm:prSet presAssocID="{D8525823-C3CA-4812-825C-8576BB1E594B}" presName="childText" presStyleLbl="conFgAcc1" presStyleIdx="0" presStyleCnt="4">
        <dgm:presLayoutVars>
          <dgm:bulletEnabled val="1"/>
        </dgm:presLayoutVars>
      </dgm:prSet>
      <dgm:spPr/>
    </dgm:pt>
    <dgm:pt modelId="{4FBB756A-A3CF-46DF-BAA6-6ACF6BDD7DE8}" type="pres">
      <dgm:prSet presAssocID="{736BE382-4769-42BB-A143-C328315C127E}" presName="spaceBetweenRectangles" presStyleCnt="0"/>
      <dgm:spPr/>
    </dgm:pt>
    <dgm:pt modelId="{192F4D08-7DB5-49B7-926D-BC7AB1DD77B3}" type="pres">
      <dgm:prSet presAssocID="{4E3DF3B8-B7CE-473D-A4D0-67CCFA56C7B6}" presName="parentLin" presStyleCnt="0"/>
      <dgm:spPr/>
    </dgm:pt>
    <dgm:pt modelId="{0ED187E8-2ED7-4971-9A61-56003DF57D44}" type="pres">
      <dgm:prSet presAssocID="{4E3DF3B8-B7CE-473D-A4D0-67CCFA56C7B6}" presName="parentLeftMargin" presStyleLbl="node1" presStyleIdx="0" presStyleCnt="4"/>
      <dgm:spPr/>
    </dgm:pt>
    <dgm:pt modelId="{156F3E15-AF00-45FF-97D8-40E1CE390F12}" type="pres">
      <dgm:prSet presAssocID="{4E3DF3B8-B7CE-473D-A4D0-67CCFA56C7B6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1369F93B-B486-4272-9E1C-F6F534DB3913}" type="pres">
      <dgm:prSet presAssocID="{4E3DF3B8-B7CE-473D-A4D0-67CCFA56C7B6}" presName="negativeSpace" presStyleCnt="0"/>
      <dgm:spPr/>
    </dgm:pt>
    <dgm:pt modelId="{2CC0C80F-09AA-46F8-A13A-06279BE5BEBE}" type="pres">
      <dgm:prSet presAssocID="{4E3DF3B8-B7CE-473D-A4D0-67CCFA56C7B6}" presName="childText" presStyleLbl="conFgAcc1" presStyleIdx="1" presStyleCnt="4">
        <dgm:presLayoutVars>
          <dgm:bulletEnabled val="1"/>
        </dgm:presLayoutVars>
      </dgm:prSet>
      <dgm:spPr/>
    </dgm:pt>
    <dgm:pt modelId="{DB058367-E51E-4EE5-B811-B97716060E76}" type="pres">
      <dgm:prSet presAssocID="{B3EE6898-2612-493D-9B3A-4F098E888F47}" presName="spaceBetweenRectangles" presStyleCnt="0"/>
      <dgm:spPr/>
    </dgm:pt>
    <dgm:pt modelId="{6090E2F7-4E8A-4B02-9AF5-CDE16CDAAF06}" type="pres">
      <dgm:prSet presAssocID="{B431E169-6D3F-4A19-8B33-6F6486B76579}" presName="parentLin" presStyleCnt="0"/>
      <dgm:spPr/>
    </dgm:pt>
    <dgm:pt modelId="{F0C95643-4DF2-4767-B19A-E98593A6D355}" type="pres">
      <dgm:prSet presAssocID="{B431E169-6D3F-4A19-8B33-6F6486B76579}" presName="parentLeftMargin" presStyleLbl="node1" presStyleIdx="1" presStyleCnt="4"/>
      <dgm:spPr/>
    </dgm:pt>
    <dgm:pt modelId="{FAF0739D-92E0-4659-BB98-EC7EF20DC168}" type="pres">
      <dgm:prSet presAssocID="{B431E169-6D3F-4A19-8B33-6F6486B76579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0DFC5641-4FE2-42A8-B9E4-27BB141763B8}" type="pres">
      <dgm:prSet presAssocID="{B431E169-6D3F-4A19-8B33-6F6486B76579}" presName="negativeSpace" presStyleCnt="0"/>
      <dgm:spPr/>
    </dgm:pt>
    <dgm:pt modelId="{D298A8CD-8212-417B-A65D-5A1FBE6F6144}" type="pres">
      <dgm:prSet presAssocID="{B431E169-6D3F-4A19-8B33-6F6486B76579}" presName="childText" presStyleLbl="conFgAcc1" presStyleIdx="2" presStyleCnt="4">
        <dgm:presLayoutVars>
          <dgm:bulletEnabled val="1"/>
        </dgm:presLayoutVars>
      </dgm:prSet>
      <dgm:spPr/>
    </dgm:pt>
    <dgm:pt modelId="{17D8D567-E23C-45B0-BF8C-4EFD6D35A289}" type="pres">
      <dgm:prSet presAssocID="{92FD49E8-3AEF-4436-BB16-F0CC5A0E3F98}" presName="spaceBetweenRectangles" presStyleCnt="0"/>
      <dgm:spPr/>
    </dgm:pt>
    <dgm:pt modelId="{A751F54F-0392-4C3F-A327-54A0BC2C723D}" type="pres">
      <dgm:prSet presAssocID="{1BD8882F-EB1A-4870-8CD9-87E1D334E96C}" presName="parentLin" presStyleCnt="0"/>
      <dgm:spPr/>
    </dgm:pt>
    <dgm:pt modelId="{86DEB4EC-62FD-41AD-8B04-3444152F7230}" type="pres">
      <dgm:prSet presAssocID="{1BD8882F-EB1A-4870-8CD9-87E1D334E96C}" presName="parentLeftMargin" presStyleLbl="node1" presStyleIdx="2" presStyleCnt="4"/>
      <dgm:spPr/>
    </dgm:pt>
    <dgm:pt modelId="{2E2D2949-CC99-4E8B-8990-F38BDC15138E}" type="pres">
      <dgm:prSet presAssocID="{1BD8882F-EB1A-4870-8CD9-87E1D334E96C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779B0A3C-EECD-4F03-8FAD-F6AA9711BB47}" type="pres">
      <dgm:prSet presAssocID="{1BD8882F-EB1A-4870-8CD9-87E1D334E96C}" presName="negativeSpace" presStyleCnt="0"/>
      <dgm:spPr/>
    </dgm:pt>
    <dgm:pt modelId="{AF1AD1AE-8929-47B6-A8C1-5CA21025D874}" type="pres">
      <dgm:prSet presAssocID="{1BD8882F-EB1A-4870-8CD9-87E1D334E96C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E0566A0D-61CC-4058-968D-8FE3EECBC1D5}" srcId="{335D81CE-1B1F-4D57-8D44-545A516BE247}" destId="{4E3DF3B8-B7CE-473D-A4D0-67CCFA56C7B6}" srcOrd="1" destOrd="0" parTransId="{AEFE5A17-8FE7-4D4A-8DE7-B56C334E5BF0}" sibTransId="{B3EE6898-2612-493D-9B3A-4F098E888F47}"/>
    <dgm:cxn modelId="{99661015-DB55-49C2-9542-E04D0105275E}" type="presOf" srcId="{D8525823-C3CA-4812-825C-8576BB1E594B}" destId="{16D4578A-9442-4584-92C2-C6736BC72A49}" srcOrd="0" destOrd="0" presId="urn:microsoft.com/office/officeart/2005/8/layout/list1"/>
    <dgm:cxn modelId="{FCF5BA28-0A75-42FA-9D83-0F78AE2D8549}" srcId="{D8525823-C3CA-4812-825C-8576BB1E594B}" destId="{E4F9E460-EC67-436C-98F3-B2F4C5FC3FE2}" srcOrd="1" destOrd="0" parTransId="{4C20FBED-F459-43E3-80EF-7DF4C725D224}" sibTransId="{9537C316-D8F3-446B-BA86-D15B72373B35}"/>
    <dgm:cxn modelId="{A55E6D29-4D05-4873-B0D2-F084925026EC}" type="presOf" srcId="{8A2A6684-8FE7-45B5-8EB2-F446AEDF7260}" destId="{E143BD87-585A-44FB-B3F1-29AE3AD252CD}" srcOrd="0" destOrd="2" presId="urn:microsoft.com/office/officeart/2005/8/layout/list1"/>
    <dgm:cxn modelId="{DE2BE935-3787-4AED-A12A-62E792722345}" srcId="{4E3DF3B8-B7CE-473D-A4D0-67CCFA56C7B6}" destId="{6B44C72C-5C57-4202-B35E-2CBCF31F9E94}" srcOrd="0" destOrd="0" parTransId="{5E756560-C9E0-4776-8DF5-115B19B10457}" sibTransId="{83BF1895-BC26-4E0E-A88A-13AA35C83F17}"/>
    <dgm:cxn modelId="{EFD75937-CF2E-4830-90E7-C78D7D326436}" type="presOf" srcId="{6B44C72C-5C57-4202-B35E-2CBCF31F9E94}" destId="{2CC0C80F-09AA-46F8-A13A-06279BE5BEBE}" srcOrd="0" destOrd="0" presId="urn:microsoft.com/office/officeart/2005/8/layout/list1"/>
    <dgm:cxn modelId="{D3D1DD64-9B64-4653-813E-17ED519FA572}" type="presOf" srcId="{D8525823-C3CA-4812-825C-8576BB1E594B}" destId="{A750C42D-C95D-4E32-946C-636AAB14B8FE}" srcOrd="1" destOrd="0" presId="urn:microsoft.com/office/officeart/2005/8/layout/list1"/>
    <dgm:cxn modelId="{90667C6C-5673-4A42-90AE-C4036E8D8FEC}" type="presOf" srcId="{B431E169-6D3F-4A19-8B33-6F6486B76579}" destId="{F0C95643-4DF2-4767-B19A-E98593A6D355}" srcOrd="0" destOrd="0" presId="urn:microsoft.com/office/officeart/2005/8/layout/list1"/>
    <dgm:cxn modelId="{B1A4794E-FABA-4104-8A07-889DA81D6E6D}" type="presOf" srcId="{4E3DF3B8-B7CE-473D-A4D0-67CCFA56C7B6}" destId="{156F3E15-AF00-45FF-97D8-40E1CE390F12}" srcOrd="1" destOrd="0" presId="urn:microsoft.com/office/officeart/2005/8/layout/list1"/>
    <dgm:cxn modelId="{9109C879-72D3-49D2-8546-71B8CBC95697}" srcId="{335D81CE-1B1F-4D57-8D44-545A516BE247}" destId="{B431E169-6D3F-4A19-8B33-6F6486B76579}" srcOrd="2" destOrd="0" parTransId="{30B95B3A-E924-4EF4-AF5B-48FA5B1E35F6}" sibTransId="{92FD49E8-3AEF-4436-BB16-F0CC5A0E3F98}"/>
    <dgm:cxn modelId="{80997C80-6609-4A3B-AFA4-ECAE6C3DAEEB}" type="presOf" srcId="{335D81CE-1B1F-4D57-8D44-545A516BE247}" destId="{3E2B66B3-216D-49FC-BA44-AEB833FFAE90}" srcOrd="0" destOrd="0" presId="urn:microsoft.com/office/officeart/2005/8/layout/list1"/>
    <dgm:cxn modelId="{64952F84-CE87-4F0C-9D34-42039548634A}" type="presOf" srcId="{E4F9E460-EC67-436C-98F3-B2F4C5FC3FE2}" destId="{E143BD87-585A-44FB-B3F1-29AE3AD252CD}" srcOrd="0" destOrd="1" presId="urn:microsoft.com/office/officeart/2005/8/layout/list1"/>
    <dgm:cxn modelId="{39B49C8F-86A0-4D7C-9CB8-288AA6344CF4}" type="presOf" srcId="{4E3DF3B8-B7CE-473D-A4D0-67CCFA56C7B6}" destId="{0ED187E8-2ED7-4971-9A61-56003DF57D44}" srcOrd="0" destOrd="0" presId="urn:microsoft.com/office/officeart/2005/8/layout/list1"/>
    <dgm:cxn modelId="{3C6FE2A6-46EE-439E-B510-D7808FD95542}" type="presOf" srcId="{E2D62BBA-E3E5-487C-9735-70119C23EF02}" destId="{E143BD87-585A-44FB-B3F1-29AE3AD252CD}" srcOrd="0" destOrd="0" presId="urn:microsoft.com/office/officeart/2005/8/layout/list1"/>
    <dgm:cxn modelId="{7E66ACB2-9C43-4F18-876A-42834158011C}" srcId="{D8525823-C3CA-4812-825C-8576BB1E594B}" destId="{8A2A6684-8FE7-45B5-8EB2-F446AEDF7260}" srcOrd="2" destOrd="0" parTransId="{D3F6776F-C0AB-4677-80FC-A00E64A7C253}" sibTransId="{D582BE45-1424-4278-B45E-EAB19CADD037}"/>
    <dgm:cxn modelId="{C974D3C9-4A85-47F6-906E-EA224443ADDC}" srcId="{D8525823-C3CA-4812-825C-8576BB1E594B}" destId="{E2D62BBA-E3E5-487C-9735-70119C23EF02}" srcOrd="0" destOrd="0" parTransId="{F515FAF1-9F1D-4BAC-9697-42CD4A0AB604}" sibTransId="{DC906255-FEFD-4B2D-B989-61D6D032104D}"/>
    <dgm:cxn modelId="{181A39CD-2F78-4392-9526-F8F2B321B028}" type="presOf" srcId="{B431E169-6D3F-4A19-8B33-6F6486B76579}" destId="{FAF0739D-92E0-4659-BB98-EC7EF20DC168}" srcOrd="1" destOrd="0" presId="urn:microsoft.com/office/officeart/2005/8/layout/list1"/>
    <dgm:cxn modelId="{6DEB9DD3-A069-46FF-A6FB-2CA2EBD2FF90}" srcId="{335D81CE-1B1F-4D57-8D44-545A516BE247}" destId="{D8525823-C3CA-4812-825C-8576BB1E594B}" srcOrd="0" destOrd="0" parTransId="{BC9959BC-9DB5-4056-AF3A-088C4A8BC1FC}" sibTransId="{736BE382-4769-42BB-A143-C328315C127E}"/>
    <dgm:cxn modelId="{26208AE5-89FC-4069-96D4-5E7C6E9E5AA6}" type="presOf" srcId="{1BD8882F-EB1A-4870-8CD9-87E1D334E96C}" destId="{2E2D2949-CC99-4E8B-8990-F38BDC15138E}" srcOrd="1" destOrd="0" presId="urn:microsoft.com/office/officeart/2005/8/layout/list1"/>
    <dgm:cxn modelId="{32B406F9-2D58-40A1-9EC1-8F41D2D87426}" type="presOf" srcId="{1BD8882F-EB1A-4870-8CD9-87E1D334E96C}" destId="{86DEB4EC-62FD-41AD-8B04-3444152F7230}" srcOrd="0" destOrd="0" presId="urn:microsoft.com/office/officeart/2005/8/layout/list1"/>
    <dgm:cxn modelId="{10A279F9-E7DB-47F4-9776-5110075CD475}" srcId="{335D81CE-1B1F-4D57-8D44-545A516BE247}" destId="{1BD8882F-EB1A-4870-8CD9-87E1D334E96C}" srcOrd="3" destOrd="0" parTransId="{77E30429-8239-4521-8AA4-1B893388938F}" sibTransId="{B2335611-15B1-47E9-AC8A-15ED0F454BF6}"/>
    <dgm:cxn modelId="{4DDDB282-F2EA-4E07-8D85-3E3801A3F8CE}" type="presParOf" srcId="{3E2B66B3-216D-49FC-BA44-AEB833FFAE90}" destId="{56291E14-3056-4634-AC06-C6584D9E88EC}" srcOrd="0" destOrd="0" presId="urn:microsoft.com/office/officeart/2005/8/layout/list1"/>
    <dgm:cxn modelId="{5AA5A2C0-8D4F-472E-AFE7-E8EF6C909C8B}" type="presParOf" srcId="{56291E14-3056-4634-AC06-C6584D9E88EC}" destId="{16D4578A-9442-4584-92C2-C6736BC72A49}" srcOrd="0" destOrd="0" presId="urn:microsoft.com/office/officeart/2005/8/layout/list1"/>
    <dgm:cxn modelId="{8BCA605D-2377-46AA-9FC4-873EBE633E6D}" type="presParOf" srcId="{56291E14-3056-4634-AC06-C6584D9E88EC}" destId="{A750C42D-C95D-4E32-946C-636AAB14B8FE}" srcOrd="1" destOrd="0" presId="urn:microsoft.com/office/officeart/2005/8/layout/list1"/>
    <dgm:cxn modelId="{B8292F6F-FEC0-40F8-81C5-FCB14281765E}" type="presParOf" srcId="{3E2B66B3-216D-49FC-BA44-AEB833FFAE90}" destId="{C4DCB04C-85CF-46CF-9A3D-F662721F9381}" srcOrd="1" destOrd="0" presId="urn:microsoft.com/office/officeart/2005/8/layout/list1"/>
    <dgm:cxn modelId="{AC0722B0-8315-4772-9A92-1D06142B2C40}" type="presParOf" srcId="{3E2B66B3-216D-49FC-BA44-AEB833FFAE90}" destId="{E143BD87-585A-44FB-B3F1-29AE3AD252CD}" srcOrd="2" destOrd="0" presId="urn:microsoft.com/office/officeart/2005/8/layout/list1"/>
    <dgm:cxn modelId="{32458A0D-94CA-4D26-9DBD-41F0B947912A}" type="presParOf" srcId="{3E2B66B3-216D-49FC-BA44-AEB833FFAE90}" destId="{4FBB756A-A3CF-46DF-BAA6-6ACF6BDD7DE8}" srcOrd="3" destOrd="0" presId="urn:microsoft.com/office/officeart/2005/8/layout/list1"/>
    <dgm:cxn modelId="{028B1606-401F-4389-B32E-5D047D453298}" type="presParOf" srcId="{3E2B66B3-216D-49FC-BA44-AEB833FFAE90}" destId="{192F4D08-7DB5-49B7-926D-BC7AB1DD77B3}" srcOrd="4" destOrd="0" presId="urn:microsoft.com/office/officeart/2005/8/layout/list1"/>
    <dgm:cxn modelId="{FDDB096E-F2B3-402A-B7EB-7749ED2C7D1A}" type="presParOf" srcId="{192F4D08-7DB5-49B7-926D-BC7AB1DD77B3}" destId="{0ED187E8-2ED7-4971-9A61-56003DF57D44}" srcOrd="0" destOrd="0" presId="urn:microsoft.com/office/officeart/2005/8/layout/list1"/>
    <dgm:cxn modelId="{7798FA17-353B-4D13-9BA2-276C35166A3A}" type="presParOf" srcId="{192F4D08-7DB5-49B7-926D-BC7AB1DD77B3}" destId="{156F3E15-AF00-45FF-97D8-40E1CE390F12}" srcOrd="1" destOrd="0" presId="urn:microsoft.com/office/officeart/2005/8/layout/list1"/>
    <dgm:cxn modelId="{60C401F5-2CCE-45AA-BDA2-F16849B62C63}" type="presParOf" srcId="{3E2B66B3-216D-49FC-BA44-AEB833FFAE90}" destId="{1369F93B-B486-4272-9E1C-F6F534DB3913}" srcOrd="5" destOrd="0" presId="urn:microsoft.com/office/officeart/2005/8/layout/list1"/>
    <dgm:cxn modelId="{23EC114D-2A7A-426B-87E5-7E37C44B8934}" type="presParOf" srcId="{3E2B66B3-216D-49FC-BA44-AEB833FFAE90}" destId="{2CC0C80F-09AA-46F8-A13A-06279BE5BEBE}" srcOrd="6" destOrd="0" presId="urn:microsoft.com/office/officeart/2005/8/layout/list1"/>
    <dgm:cxn modelId="{402FAE5A-EAAA-4045-93CA-8765C76F6528}" type="presParOf" srcId="{3E2B66B3-216D-49FC-BA44-AEB833FFAE90}" destId="{DB058367-E51E-4EE5-B811-B97716060E76}" srcOrd="7" destOrd="0" presId="urn:microsoft.com/office/officeart/2005/8/layout/list1"/>
    <dgm:cxn modelId="{EBABC0D7-053F-4F9E-A4BA-E2E747050428}" type="presParOf" srcId="{3E2B66B3-216D-49FC-BA44-AEB833FFAE90}" destId="{6090E2F7-4E8A-4B02-9AF5-CDE16CDAAF06}" srcOrd="8" destOrd="0" presId="urn:microsoft.com/office/officeart/2005/8/layout/list1"/>
    <dgm:cxn modelId="{F1ECF985-F993-44A9-BBE5-6CAA4582C17F}" type="presParOf" srcId="{6090E2F7-4E8A-4B02-9AF5-CDE16CDAAF06}" destId="{F0C95643-4DF2-4767-B19A-E98593A6D355}" srcOrd="0" destOrd="0" presId="urn:microsoft.com/office/officeart/2005/8/layout/list1"/>
    <dgm:cxn modelId="{E5C54113-61C9-42E4-82F6-670C49996E8F}" type="presParOf" srcId="{6090E2F7-4E8A-4B02-9AF5-CDE16CDAAF06}" destId="{FAF0739D-92E0-4659-BB98-EC7EF20DC168}" srcOrd="1" destOrd="0" presId="urn:microsoft.com/office/officeart/2005/8/layout/list1"/>
    <dgm:cxn modelId="{DE7AB144-35E3-44C1-B173-BE62661926C9}" type="presParOf" srcId="{3E2B66B3-216D-49FC-BA44-AEB833FFAE90}" destId="{0DFC5641-4FE2-42A8-B9E4-27BB141763B8}" srcOrd="9" destOrd="0" presId="urn:microsoft.com/office/officeart/2005/8/layout/list1"/>
    <dgm:cxn modelId="{41F11105-9147-409F-A4E7-9B84ACB3E3C3}" type="presParOf" srcId="{3E2B66B3-216D-49FC-BA44-AEB833FFAE90}" destId="{D298A8CD-8212-417B-A65D-5A1FBE6F6144}" srcOrd="10" destOrd="0" presId="urn:microsoft.com/office/officeart/2005/8/layout/list1"/>
    <dgm:cxn modelId="{8F3899CC-14A4-4612-B6B1-7CEBDD75AA51}" type="presParOf" srcId="{3E2B66B3-216D-49FC-BA44-AEB833FFAE90}" destId="{17D8D567-E23C-45B0-BF8C-4EFD6D35A289}" srcOrd="11" destOrd="0" presId="urn:microsoft.com/office/officeart/2005/8/layout/list1"/>
    <dgm:cxn modelId="{61F01C43-F7E1-49BA-911B-5B6334582992}" type="presParOf" srcId="{3E2B66B3-216D-49FC-BA44-AEB833FFAE90}" destId="{A751F54F-0392-4C3F-A327-54A0BC2C723D}" srcOrd="12" destOrd="0" presId="urn:microsoft.com/office/officeart/2005/8/layout/list1"/>
    <dgm:cxn modelId="{55E1C765-17E6-43A6-A6E2-09DA5C3C7DE6}" type="presParOf" srcId="{A751F54F-0392-4C3F-A327-54A0BC2C723D}" destId="{86DEB4EC-62FD-41AD-8B04-3444152F7230}" srcOrd="0" destOrd="0" presId="urn:microsoft.com/office/officeart/2005/8/layout/list1"/>
    <dgm:cxn modelId="{4FF2DA86-14DF-497A-80C6-6AED56430FC9}" type="presParOf" srcId="{A751F54F-0392-4C3F-A327-54A0BC2C723D}" destId="{2E2D2949-CC99-4E8B-8990-F38BDC15138E}" srcOrd="1" destOrd="0" presId="urn:microsoft.com/office/officeart/2005/8/layout/list1"/>
    <dgm:cxn modelId="{6BEE9707-FE37-4E67-B557-F8EF7F388165}" type="presParOf" srcId="{3E2B66B3-216D-49FC-BA44-AEB833FFAE90}" destId="{779B0A3C-EECD-4F03-8FAD-F6AA9711BB47}" srcOrd="13" destOrd="0" presId="urn:microsoft.com/office/officeart/2005/8/layout/list1"/>
    <dgm:cxn modelId="{F16BFDCF-934E-454D-8FC8-E052AEA5E966}" type="presParOf" srcId="{3E2B66B3-216D-49FC-BA44-AEB833FFAE90}" destId="{AF1AD1AE-8929-47B6-A8C1-5CA21025D874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F9A135-8B85-4A8D-B080-062BB748D0D1}">
      <dsp:nvSpPr>
        <dsp:cNvPr id="0" name=""/>
        <dsp:cNvSpPr/>
      </dsp:nvSpPr>
      <dsp:spPr>
        <a:xfrm>
          <a:off x="0" y="2130579"/>
          <a:ext cx="10820400" cy="139789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4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4696" tIns="234696" rIns="234696" bIns="234696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3300" kern="1200" dirty="0"/>
            <a:t>vznikla z instinktivního tření a promačkávání bolestivého místa</a:t>
          </a:r>
          <a:endParaRPr lang="en-US" sz="3300" kern="1200" dirty="0"/>
        </a:p>
      </dsp:txBody>
      <dsp:txXfrm>
        <a:off x="0" y="2130579"/>
        <a:ext cx="10820400" cy="1397890"/>
      </dsp:txXfrm>
    </dsp:sp>
    <dsp:sp modelId="{71D83326-050F-411E-8177-4FF575E89BC7}">
      <dsp:nvSpPr>
        <dsp:cNvPr id="0" name=""/>
        <dsp:cNvSpPr/>
      </dsp:nvSpPr>
      <dsp:spPr>
        <a:xfrm rot="10800000">
          <a:off x="0" y="1591"/>
          <a:ext cx="10820400" cy="2149955"/>
        </a:xfrm>
        <a:prstGeom prst="upArrowCallou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4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4696" tIns="234696" rIns="234696" bIns="234696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3300" kern="1200" dirty="0"/>
            <a:t>masáž je považována za </a:t>
          </a:r>
          <a:r>
            <a:rPr lang="cs-CZ" sz="3300" b="1" kern="1200" dirty="0"/>
            <a:t>nejstarší léčebný prostředek</a:t>
          </a:r>
          <a:r>
            <a:rPr lang="cs-CZ" sz="3300" kern="1200" dirty="0"/>
            <a:t> v dějinách lidstva</a:t>
          </a:r>
          <a:endParaRPr lang="en-US" sz="3300" kern="1200" dirty="0"/>
        </a:p>
      </dsp:txBody>
      <dsp:txXfrm rot="10800000">
        <a:off x="0" y="1591"/>
        <a:ext cx="10820400" cy="139697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B81AED-648C-4E4E-A7AA-644BEF0C058A}">
      <dsp:nvSpPr>
        <dsp:cNvPr id="0" name=""/>
        <dsp:cNvSpPr/>
      </dsp:nvSpPr>
      <dsp:spPr>
        <a:xfrm>
          <a:off x="0" y="0"/>
          <a:ext cx="6403994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3B8D1ED-EC62-4902-8E11-3A627C4CFA7B}">
      <dsp:nvSpPr>
        <dsp:cNvPr id="0" name=""/>
        <dsp:cNvSpPr/>
      </dsp:nvSpPr>
      <dsp:spPr>
        <a:xfrm>
          <a:off x="0" y="0"/>
          <a:ext cx="6403994" cy="12718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900" b="1" kern="1200" dirty="0"/>
            <a:t>Egypt:</a:t>
          </a:r>
          <a:r>
            <a:rPr lang="cs-CZ" sz="1900" kern="1200" dirty="0"/>
            <a:t> nejstarší písemný záznam (cca 5000 let př. n. l.) se nachází v Ebersov+ papyru, kde je masáž uvedena jako terapeutická metoda</a:t>
          </a:r>
          <a:endParaRPr lang="en-US" sz="1900" kern="1200" dirty="0"/>
        </a:p>
      </dsp:txBody>
      <dsp:txXfrm>
        <a:off x="0" y="0"/>
        <a:ext cx="6403994" cy="1271852"/>
      </dsp:txXfrm>
    </dsp:sp>
    <dsp:sp modelId="{E56BDBF2-A3F9-41E5-8BB4-136D1CD0B358}">
      <dsp:nvSpPr>
        <dsp:cNvPr id="0" name=""/>
        <dsp:cNvSpPr/>
      </dsp:nvSpPr>
      <dsp:spPr>
        <a:xfrm>
          <a:off x="0" y="1271852"/>
          <a:ext cx="6403994" cy="0"/>
        </a:xfrm>
        <a:prstGeom prst="line">
          <a:avLst/>
        </a:prstGeom>
        <a:gradFill rotWithShape="0">
          <a:gsLst>
            <a:gs pos="0">
              <a:schemeClr val="accent2">
                <a:hueOff val="383163"/>
                <a:satOff val="-6257"/>
                <a:lumOff val="392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2">
                <a:hueOff val="383163"/>
                <a:satOff val="-6257"/>
                <a:lumOff val="392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 w="9525" cap="flat" cmpd="sng" algn="ctr">
          <a:solidFill>
            <a:schemeClr val="accent2">
              <a:hueOff val="383163"/>
              <a:satOff val="-6257"/>
              <a:lumOff val="392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9435FA3-3144-432C-86A1-63FF9EE696DE}">
      <dsp:nvSpPr>
        <dsp:cNvPr id="0" name=""/>
        <dsp:cNvSpPr/>
      </dsp:nvSpPr>
      <dsp:spPr>
        <a:xfrm>
          <a:off x="0" y="1271852"/>
          <a:ext cx="6403994" cy="12718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900" b="1" kern="1200" dirty="0"/>
            <a:t>Čína:</a:t>
          </a:r>
          <a:r>
            <a:rPr lang="cs-CZ" sz="1900" kern="1200" dirty="0"/>
            <a:t> masáž byla součástí tradiční medicíny; v kánonu </a:t>
          </a:r>
          <a:r>
            <a:rPr lang="cs-CZ" sz="1900" i="1" kern="1200" dirty="0"/>
            <a:t>Nei Jing (Vnitřní kniha Žlutého císaře)</a:t>
          </a:r>
          <a:r>
            <a:rPr lang="cs-CZ" sz="1900" kern="1200" dirty="0"/>
            <a:t> z doby kolem roku 2700 př. n. l. je popsáno využití masáží a gymnastiky k udržení zdraví</a:t>
          </a:r>
          <a:endParaRPr lang="en-US" sz="1900" kern="1200" dirty="0"/>
        </a:p>
      </dsp:txBody>
      <dsp:txXfrm>
        <a:off x="0" y="1271852"/>
        <a:ext cx="6403994" cy="1271852"/>
      </dsp:txXfrm>
    </dsp:sp>
    <dsp:sp modelId="{977863BB-DE46-4A0A-B144-E0B00BB9F8F5}">
      <dsp:nvSpPr>
        <dsp:cNvPr id="0" name=""/>
        <dsp:cNvSpPr/>
      </dsp:nvSpPr>
      <dsp:spPr>
        <a:xfrm>
          <a:off x="0" y="2543704"/>
          <a:ext cx="6403994" cy="0"/>
        </a:xfrm>
        <a:prstGeom prst="line">
          <a:avLst/>
        </a:prstGeom>
        <a:gradFill rotWithShape="0">
          <a:gsLst>
            <a:gs pos="0">
              <a:schemeClr val="accent2">
                <a:hueOff val="766327"/>
                <a:satOff val="-12515"/>
                <a:lumOff val="784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2">
                <a:hueOff val="766327"/>
                <a:satOff val="-12515"/>
                <a:lumOff val="784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 w="9525" cap="flat" cmpd="sng" algn="ctr">
          <a:solidFill>
            <a:schemeClr val="accent2">
              <a:hueOff val="766327"/>
              <a:satOff val="-12515"/>
              <a:lumOff val="784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C11A1DE-D107-4BCB-8760-5D9E20480837}">
      <dsp:nvSpPr>
        <dsp:cNvPr id="0" name=""/>
        <dsp:cNvSpPr/>
      </dsp:nvSpPr>
      <dsp:spPr>
        <a:xfrm>
          <a:off x="0" y="2543704"/>
          <a:ext cx="6403994" cy="12718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900" b="1" kern="1200" dirty="0"/>
            <a:t>Indie:</a:t>
          </a:r>
          <a:r>
            <a:rPr lang="cs-CZ" sz="1900" kern="1200" dirty="0"/>
            <a:t> systém Ájurvéda (3000 let př. n. l.) detailně propojoval masáž vonnými oleji s hygienou a prevencí</a:t>
          </a:r>
          <a:endParaRPr lang="en-US" sz="1900" kern="1200" dirty="0"/>
        </a:p>
      </dsp:txBody>
      <dsp:txXfrm>
        <a:off x="0" y="2543704"/>
        <a:ext cx="6403994" cy="1271852"/>
      </dsp:txXfrm>
    </dsp:sp>
    <dsp:sp modelId="{4328C8A8-5ACD-4A9E-9EA0-91CD3F1BE40A}">
      <dsp:nvSpPr>
        <dsp:cNvPr id="0" name=""/>
        <dsp:cNvSpPr/>
      </dsp:nvSpPr>
      <dsp:spPr>
        <a:xfrm>
          <a:off x="0" y="3815556"/>
          <a:ext cx="6403994" cy="0"/>
        </a:xfrm>
        <a:prstGeom prst="line">
          <a:avLst/>
        </a:prstGeom>
        <a:gradFill rotWithShape="0">
          <a:gsLst>
            <a:gs pos="0">
              <a:schemeClr val="accent2">
                <a:hueOff val="1149490"/>
                <a:satOff val="-18772"/>
                <a:lumOff val="1176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2">
                <a:hueOff val="1149490"/>
                <a:satOff val="-18772"/>
                <a:lumOff val="1176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 w="9525" cap="flat" cmpd="sng" algn="ctr">
          <a:solidFill>
            <a:schemeClr val="accent2">
              <a:hueOff val="1149490"/>
              <a:satOff val="-18772"/>
              <a:lumOff val="1176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C2F224A-3649-4406-8B4F-F93465270439}">
      <dsp:nvSpPr>
        <dsp:cNvPr id="0" name=""/>
        <dsp:cNvSpPr/>
      </dsp:nvSpPr>
      <dsp:spPr>
        <a:xfrm>
          <a:off x="0" y="3815556"/>
          <a:ext cx="6403994" cy="12718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900" b="1" kern="1200" dirty="0"/>
            <a:t>Řecko a Řím:</a:t>
          </a:r>
          <a:r>
            <a:rPr lang="cs-CZ" sz="1900" kern="1200" dirty="0"/>
            <a:t> masáž se stala klíčovou součástí péče o gladiátory a sportovce; slavní lékaři jako </a:t>
          </a:r>
          <a:r>
            <a:rPr lang="cs-CZ" sz="1900" i="1" kern="1200" dirty="0"/>
            <a:t>Hippokratés</a:t>
          </a:r>
          <a:r>
            <a:rPr lang="cs-CZ" sz="1900" kern="1200" dirty="0"/>
            <a:t> a </a:t>
          </a:r>
          <a:r>
            <a:rPr lang="cs-CZ" sz="1900" i="1" kern="1200" dirty="0"/>
            <a:t>Galénos</a:t>
          </a:r>
          <a:r>
            <a:rPr lang="cs-CZ" sz="1900" kern="1200" dirty="0"/>
            <a:t> popsali přesné indikace tření svalů po cvičení</a:t>
          </a:r>
          <a:endParaRPr lang="en-US" sz="1900" kern="1200" dirty="0"/>
        </a:p>
      </dsp:txBody>
      <dsp:txXfrm>
        <a:off x="0" y="3815556"/>
        <a:ext cx="6403994" cy="127185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4648F5-33C1-4D23-81C7-F8F78B62F5D2}">
      <dsp:nvSpPr>
        <dsp:cNvPr id="0" name=""/>
        <dsp:cNvSpPr/>
      </dsp:nvSpPr>
      <dsp:spPr>
        <a:xfrm>
          <a:off x="52" y="413083"/>
          <a:ext cx="5056212" cy="173765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200" kern="1200" dirty="0"/>
            <a:t>Vzestupná – celková masáž se provádí v tomto pořadí: dolní končetiny, záda, břicho, hrudník, horní končetiny, šíje</a:t>
          </a:r>
          <a:endParaRPr lang="en-US" sz="2200" kern="1200" dirty="0"/>
        </a:p>
      </dsp:txBody>
      <dsp:txXfrm>
        <a:off x="52" y="413083"/>
        <a:ext cx="5056212" cy="1737655"/>
      </dsp:txXfrm>
    </dsp:sp>
    <dsp:sp modelId="{70E645E7-3A26-4964-93C8-12D533066B6E}">
      <dsp:nvSpPr>
        <dsp:cNvPr id="0" name=""/>
        <dsp:cNvSpPr/>
      </dsp:nvSpPr>
      <dsp:spPr>
        <a:xfrm>
          <a:off x="52" y="2150738"/>
          <a:ext cx="5056212" cy="966240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s-CZ" sz="2200" kern="1200" dirty="0"/>
            <a:t>u zdravých jedinců</a:t>
          </a:r>
          <a:endParaRPr lang="en-US" sz="2200" kern="1200" dirty="0"/>
        </a:p>
      </dsp:txBody>
      <dsp:txXfrm>
        <a:off x="52" y="2150738"/>
        <a:ext cx="5056212" cy="966240"/>
      </dsp:txXfrm>
    </dsp:sp>
    <dsp:sp modelId="{12B54621-5569-442F-AA71-0FEFAD72223E}">
      <dsp:nvSpPr>
        <dsp:cNvPr id="0" name=""/>
        <dsp:cNvSpPr/>
      </dsp:nvSpPr>
      <dsp:spPr>
        <a:xfrm>
          <a:off x="5764134" y="413083"/>
          <a:ext cx="5056212" cy="1737655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3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200" kern="1200" dirty="0"/>
            <a:t>Sestupná - celková masáž se provádí v tomto pořadí: horní končetiny, hrudník, břicho, dolní končetiny – přední část, šíje, záda, dolní končetiny – zadní část</a:t>
          </a:r>
          <a:endParaRPr lang="en-US" sz="2200" kern="1200" dirty="0"/>
        </a:p>
      </dsp:txBody>
      <dsp:txXfrm>
        <a:off x="5764134" y="413083"/>
        <a:ext cx="5056212" cy="1737655"/>
      </dsp:txXfrm>
    </dsp:sp>
    <dsp:sp modelId="{12430389-D6E8-4B18-A7E8-AB3B4B8AA123}">
      <dsp:nvSpPr>
        <dsp:cNvPr id="0" name=""/>
        <dsp:cNvSpPr/>
      </dsp:nvSpPr>
      <dsp:spPr>
        <a:xfrm>
          <a:off x="5764134" y="2150738"/>
          <a:ext cx="5056212" cy="966240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s-CZ" sz="2200" kern="1200" dirty="0"/>
            <a:t>u jedinců s vyšším krevním tlakem</a:t>
          </a:r>
          <a:endParaRPr lang="en-US" sz="2200" kern="1200" dirty="0"/>
        </a:p>
      </dsp:txBody>
      <dsp:txXfrm>
        <a:off x="5764134" y="2150738"/>
        <a:ext cx="5056212" cy="96624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52FD9F-F89F-4D4B-946F-54E730C09C6C}">
      <dsp:nvSpPr>
        <dsp:cNvPr id="0" name=""/>
        <dsp:cNvSpPr/>
      </dsp:nvSpPr>
      <dsp:spPr>
        <a:xfrm>
          <a:off x="664949" y="122530"/>
          <a:ext cx="1955812" cy="1955812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9844E59-A44D-405C-87FD-01A5113FDABA}">
      <dsp:nvSpPr>
        <dsp:cNvPr id="0" name=""/>
        <dsp:cNvSpPr/>
      </dsp:nvSpPr>
      <dsp:spPr>
        <a:xfrm>
          <a:off x="1081762" y="539343"/>
          <a:ext cx="1122187" cy="112218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DAEF9C-8215-47D9-89E0-B3DDB7F68E77}">
      <dsp:nvSpPr>
        <dsp:cNvPr id="0" name=""/>
        <dsp:cNvSpPr/>
      </dsp:nvSpPr>
      <dsp:spPr>
        <a:xfrm>
          <a:off x="39731" y="2687531"/>
          <a:ext cx="3206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cs-CZ" sz="1700" b="1" kern="1200" dirty="0"/>
            <a:t>Mechanické účinky (Fyzické působení)</a:t>
          </a:r>
          <a:endParaRPr lang="en-US" sz="1700" kern="1200" dirty="0"/>
        </a:p>
      </dsp:txBody>
      <dsp:txXfrm>
        <a:off x="39731" y="2687531"/>
        <a:ext cx="3206250" cy="720000"/>
      </dsp:txXfrm>
    </dsp:sp>
    <dsp:sp modelId="{A1EF9725-63E1-478C-935E-34FD2A2AC25B}">
      <dsp:nvSpPr>
        <dsp:cNvPr id="0" name=""/>
        <dsp:cNvSpPr/>
      </dsp:nvSpPr>
      <dsp:spPr>
        <a:xfrm>
          <a:off x="4432293" y="122530"/>
          <a:ext cx="1955812" cy="1955812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1E4ED4-404C-4E68-9701-06A69DDDED1F}">
      <dsp:nvSpPr>
        <dsp:cNvPr id="0" name=""/>
        <dsp:cNvSpPr/>
      </dsp:nvSpPr>
      <dsp:spPr>
        <a:xfrm>
          <a:off x="4849106" y="539343"/>
          <a:ext cx="1122187" cy="112218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AFD58E-2E07-49BA-B314-F53534C73639}">
      <dsp:nvSpPr>
        <dsp:cNvPr id="0" name=""/>
        <dsp:cNvSpPr/>
      </dsp:nvSpPr>
      <dsp:spPr>
        <a:xfrm>
          <a:off x="3807075" y="2687531"/>
          <a:ext cx="3206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cs-CZ" sz="1700" b="1" kern="1200" dirty="0"/>
            <a:t>Biochemické účinky (Humorální / Chemická odezva)</a:t>
          </a:r>
          <a:endParaRPr lang="en-US" sz="1700" kern="1200" dirty="0"/>
        </a:p>
      </dsp:txBody>
      <dsp:txXfrm>
        <a:off x="3807075" y="2687531"/>
        <a:ext cx="3206250" cy="720000"/>
      </dsp:txXfrm>
    </dsp:sp>
    <dsp:sp modelId="{A2F42A9E-2DC2-418D-B39B-28833F908133}">
      <dsp:nvSpPr>
        <dsp:cNvPr id="0" name=""/>
        <dsp:cNvSpPr/>
      </dsp:nvSpPr>
      <dsp:spPr>
        <a:xfrm>
          <a:off x="8199637" y="122530"/>
          <a:ext cx="1955812" cy="1955812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D97A9A-544E-4931-9CD9-032F0CBA8875}">
      <dsp:nvSpPr>
        <dsp:cNvPr id="0" name=""/>
        <dsp:cNvSpPr/>
      </dsp:nvSpPr>
      <dsp:spPr>
        <a:xfrm>
          <a:off x="8616450" y="539343"/>
          <a:ext cx="1122187" cy="112218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214429-FABD-4B9C-9B9C-79639FEA01DD}">
      <dsp:nvSpPr>
        <dsp:cNvPr id="0" name=""/>
        <dsp:cNvSpPr/>
      </dsp:nvSpPr>
      <dsp:spPr>
        <a:xfrm>
          <a:off x="7574418" y="2687531"/>
          <a:ext cx="3206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cs-CZ" sz="1700" b="1" kern="1200" dirty="0"/>
            <a:t>Reflexní účinky (Nervová odezva)</a:t>
          </a:r>
          <a:endParaRPr lang="en-US" sz="1700" kern="1200" dirty="0"/>
        </a:p>
      </dsp:txBody>
      <dsp:txXfrm>
        <a:off x="7574418" y="2687531"/>
        <a:ext cx="3206250" cy="72000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4C8B1C-FD02-4664-B7A6-8501FEE96ACE}">
      <dsp:nvSpPr>
        <dsp:cNvPr id="0" name=""/>
        <dsp:cNvSpPr/>
      </dsp:nvSpPr>
      <dsp:spPr>
        <a:xfrm>
          <a:off x="0" y="170883"/>
          <a:ext cx="10820400" cy="52767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5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200" b="1" kern="1200" dirty="0"/>
            <a:t>1. Místní účinky</a:t>
          </a:r>
          <a:r>
            <a:rPr lang="cs-CZ" sz="2200" kern="1200" dirty="0"/>
            <a:t> </a:t>
          </a:r>
          <a:endParaRPr lang="en-US" sz="2200" kern="1200" dirty="0"/>
        </a:p>
      </dsp:txBody>
      <dsp:txXfrm>
        <a:off x="25759" y="196642"/>
        <a:ext cx="10768882" cy="476152"/>
      </dsp:txXfrm>
    </dsp:sp>
    <dsp:sp modelId="{71166F97-0A84-4250-8A84-24F40496F077}">
      <dsp:nvSpPr>
        <dsp:cNvPr id="0" name=""/>
        <dsp:cNvSpPr/>
      </dsp:nvSpPr>
      <dsp:spPr>
        <a:xfrm>
          <a:off x="0" y="698553"/>
          <a:ext cx="10820400" cy="5350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3548" tIns="27940" rIns="156464" bIns="27940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cs-CZ" sz="1700" kern="1200" dirty="0"/>
            <a:t>projevují se přímo v místě masírování (zčervenání, prohřátí kůže, uvolnění vyššího svalového napětí, odstranění odumřelých buněk)</a:t>
          </a:r>
          <a:endParaRPr lang="en-US" sz="1700" kern="1200" dirty="0"/>
        </a:p>
      </dsp:txBody>
      <dsp:txXfrm>
        <a:off x="0" y="698553"/>
        <a:ext cx="10820400" cy="535095"/>
      </dsp:txXfrm>
    </dsp:sp>
    <dsp:sp modelId="{9765A213-022F-4631-AE3B-3B3524D93B06}">
      <dsp:nvSpPr>
        <dsp:cNvPr id="0" name=""/>
        <dsp:cNvSpPr/>
      </dsp:nvSpPr>
      <dsp:spPr>
        <a:xfrm>
          <a:off x="0" y="1233648"/>
          <a:ext cx="10820400" cy="527670"/>
        </a:xfrm>
        <a:prstGeom prst="roundRect">
          <a:avLst/>
        </a:prstGeom>
        <a:gradFill rotWithShape="0">
          <a:gsLst>
            <a:gs pos="0">
              <a:schemeClr val="accent5">
                <a:hueOff val="1163773"/>
                <a:satOff val="3877"/>
                <a:lumOff val="4412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5">
                <a:hueOff val="1163773"/>
                <a:satOff val="3877"/>
                <a:lumOff val="4412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200" b="1" kern="1200" dirty="0"/>
            <a:t>2. Celkové účinky</a:t>
          </a:r>
          <a:r>
            <a:rPr lang="cs-CZ" sz="2200" kern="1200" dirty="0"/>
            <a:t> </a:t>
          </a:r>
          <a:endParaRPr lang="en-US" sz="2200" kern="1200" dirty="0"/>
        </a:p>
      </dsp:txBody>
      <dsp:txXfrm>
        <a:off x="25759" y="1259407"/>
        <a:ext cx="10768882" cy="476152"/>
      </dsp:txXfrm>
    </dsp:sp>
    <dsp:sp modelId="{798B9772-EF58-43CB-A6C9-05266353C54C}">
      <dsp:nvSpPr>
        <dsp:cNvPr id="0" name=""/>
        <dsp:cNvSpPr/>
      </dsp:nvSpPr>
      <dsp:spPr>
        <a:xfrm>
          <a:off x="0" y="1761318"/>
          <a:ext cx="10820400" cy="5350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3548" tIns="27940" rIns="156464" bIns="27940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cs-CZ" sz="1700" kern="1200" dirty="0"/>
            <a:t>ovlivňují celý organismus, dochází k celkovému psychickému uvolnění, zlepšení srdečně-cévního oběhu, prohloubení dýchání a posílení imunitního systému (zvýšení počtu bílých krvinek)</a:t>
          </a:r>
          <a:endParaRPr lang="en-US" sz="1700" kern="1200" dirty="0"/>
        </a:p>
      </dsp:txBody>
      <dsp:txXfrm>
        <a:off x="0" y="1761318"/>
        <a:ext cx="10820400" cy="535095"/>
      </dsp:txXfrm>
    </dsp:sp>
    <dsp:sp modelId="{B03B04D5-0750-4DD4-A06E-A0DC3F6B91D9}">
      <dsp:nvSpPr>
        <dsp:cNvPr id="0" name=""/>
        <dsp:cNvSpPr/>
      </dsp:nvSpPr>
      <dsp:spPr>
        <a:xfrm>
          <a:off x="0" y="2296413"/>
          <a:ext cx="10820400" cy="527670"/>
        </a:xfrm>
        <a:prstGeom prst="roundRect">
          <a:avLst/>
        </a:prstGeom>
        <a:gradFill rotWithShape="0">
          <a:gsLst>
            <a:gs pos="0">
              <a:schemeClr val="accent5">
                <a:hueOff val="2327545"/>
                <a:satOff val="7755"/>
                <a:lumOff val="8823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5">
                <a:hueOff val="2327545"/>
                <a:satOff val="7755"/>
                <a:lumOff val="8823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200" b="1" kern="1200" dirty="0"/>
            <a:t>3. Vzdálené účinky</a:t>
          </a:r>
          <a:r>
            <a:rPr lang="cs-CZ" sz="2200" kern="1200" dirty="0"/>
            <a:t> </a:t>
          </a:r>
          <a:endParaRPr lang="en-US" sz="2200" kern="1200" dirty="0"/>
        </a:p>
      </dsp:txBody>
      <dsp:txXfrm>
        <a:off x="25759" y="2322172"/>
        <a:ext cx="10768882" cy="476152"/>
      </dsp:txXfrm>
    </dsp:sp>
    <dsp:sp modelId="{B2FA32BE-FCC5-4ADA-900F-9C2C5C300652}">
      <dsp:nvSpPr>
        <dsp:cNvPr id="0" name=""/>
        <dsp:cNvSpPr/>
      </dsp:nvSpPr>
      <dsp:spPr>
        <a:xfrm>
          <a:off x="0" y="2824083"/>
          <a:ext cx="10820400" cy="5350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3548" tIns="27940" rIns="156464" bIns="27940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cs-CZ" sz="1700" kern="1200" dirty="0"/>
            <a:t>projevují se v místech mimo masírovanou oblast (např. masáží šíje dokážeme reflexně odstranit bolest hlavy nebo masáží zad podpořit peristaltiku střev)</a:t>
          </a:r>
          <a:endParaRPr lang="en-US" sz="1700" kern="1200" dirty="0"/>
        </a:p>
      </dsp:txBody>
      <dsp:txXfrm>
        <a:off x="0" y="2824083"/>
        <a:ext cx="10820400" cy="53509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217BC8-1FC0-4670-B2D5-F5329D786381}">
      <dsp:nvSpPr>
        <dsp:cNvPr id="0" name=""/>
        <dsp:cNvSpPr/>
      </dsp:nvSpPr>
      <dsp:spPr>
        <a:xfrm>
          <a:off x="0" y="81670"/>
          <a:ext cx="10820400" cy="63648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600" b="1" kern="1200" dirty="0"/>
            <a:t>choroby pohybového aparátu:</a:t>
          </a:r>
          <a:r>
            <a:rPr lang="cs-CZ" sz="1600" kern="1200" dirty="0"/>
            <a:t> chronické revmatické nemoci, artrózy, vertebrogenní algické syndromy (bolesti zad a šíje), vadné držení těla</a:t>
          </a:r>
          <a:endParaRPr lang="en-US" sz="1600" kern="1200" dirty="0"/>
        </a:p>
      </dsp:txBody>
      <dsp:txXfrm>
        <a:off x="31070" y="112740"/>
        <a:ext cx="10758260" cy="574340"/>
      </dsp:txXfrm>
    </dsp:sp>
    <dsp:sp modelId="{754F2697-10E8-494E-8024-3B7BA1D51D44}">
      <dsp:nvSpPr>
        <dsp:cNvPr id="0" name=""/>
        <dsp:cNvSpPr/>
      </dsp:nvSpPr>
      <dsp:spPr>
        <a:xfrm>
          <a:off x="0" y="764231"/>
          <a:ext cx="10820400" cy="636480"/>
        </a:xfrm>
        <a:prstGeom prst="roundRect">
          <a:avLst/>
        </a:prstGeom>
        <a:gradFill rotWithShape="0">
          <a:gsLst>
            <a:gs pos="0">
              <a:schemeClr val="accent2">
                <a:hueOff val="287373"/>
                <a:satOff val="-4693"/>
                <a:lumOff val="294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2">
                <a:hueOff val="287373"/>
                <a:satOff val="-4693"/>
                <a:lumOff val="294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600" b="1" kern="1200" dirty="0"/>
            <a:t>poúrazové a pooperační stavy:</a:t>
          </a:r>
          <a:r>
            <a:rPr lang="cs-CZ" sz="1600" kern="1200" dirty="0"/>
            <a:t> rekonvalescence po zlomeninách, vymknutích a operacích kloubů (po odeznění akutního zánětu)</a:t>
          </a:r>
          <a:endParaRPr lang="en-US" sz="1600" kern="1200" dirty="0"/>
        </a:p>
      </dsp:txBody>
      <dsp:txXfrm>
        <a:off x="31070" y="795301"/>
        <a:ext cx="10758260" cy="574340"/>
      </dsp:txXfrm>
    </dsp:sp>
    <dsp:sp modelId="{39909EDA-0823-410D-BAFD-86433674CF0F}">
      <dsp:nvSpPr>
        <dsp:cNvPr id="0" name=""/>
        <dsp:cNvSpPr/>
      </dsp:nvSpPr>
      <dsp:spPr>
        <a:xfrm>
          <a:off x="0" y="1446791"/>
          <a:ext cx="10820400" cy="636480"/>
        </a:xfrm>
        <a:prstGeom prst="roundRect">
          <a:avLst/>
        </a:prstGeom>
        <a:gradFill rotWithShape="0">
          <a:gsLst>
            <a:gs pos="0">
              <a:schemeClr val="accent2">
                <a:hueOff val="574745"/>
                <a:satOff val="-9386"/>
                <a:lumOff val="588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2">
                <a:hueOff val="574745"/>
                <a:satOff val="-9386"/>
                <a:lumOff val="588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600" b="1" kern="1200" dirty="0"/>
            <a:t>nervová onemocnění:</a:t>
          </a:r>
          <a:r>
            <a:rPr lang="cs-CZ" sz="1600" kern="1200" dirty="0"/>
            <a:t> stavy po dětské obrně, hemiparézy, chabé parézy, roztroušená skleróza (v klidovém stadiu)</a:t>
          </a:r>
          <a:endParaRPr lang="en-US" sz="1600" kern="1200" dirty="0"/>
        </a:p>
      </dsp:txBody>
      <dsp:txXfrm>
        <a:off x="31070" y="1477861"/>
        <a:ext cx="10758260" cy="574340"/>
      </dsp:txXfrm>
    </dsp:sp>
    <dsp:sp modelId="{642A2F13-0B7B-4BB3-997A-00D694AD7BC7}">
      <dsp:nvSpPr>
        <dsp:cNvPr id="0" name=""/>
        <dsp:cNvSpPr/>
      </dsp:nvSpPr>
      <dsp:spPr>
        <a:xfrm>
          <a:off x="0" y="2129351"/>
          <a:ext cx="10820400" cy="636480"/>
        </a:xfrm>
        <a:prstGeom prst="roundRect">
          <a:avLst/>
        </a:prstGeom>
        <a:gradFill rotWithShape="0">
          <a:gsLst>
            <a:gs pos="0">
              <a:schemeClr val="accent2">
                <a:hueOff val="862118"/>
                <a:satOff val="-14079"/>
                <a:lumOff val="882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2">
                <a:hueOff val="862118"/>
                <a:satOff val="-14079"/>
                <a:lumOff val="882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600" b="1" kern="1200" dirty="0"/>
            <a:t>vnitřní choroby:</a:t>
          </a:r>
          <a:r>
            <a:rPr lang="cs-CZ" sz="1600" kern="1200" dirty="0"/>
            <a:t> chronické zácpy (atonické), vybrané chronické choroby dýchacích cest</a:t>
          </a:r>
          <a:endParaRPr lang="en-US" sz="1600" kern="1200" dirty="0"/>
        </a:p>
      </dsp:txBody>
      <dsp:txXfrm>
        <a:off x="31070" y="2160421"/>
        <a:ext cx="10758260" cy="574340"/>
      </dsp:txXfrm>
    </dsp:sp>
    <dsp:sp modelId="{0437A190-855D-43A0-AB5B-691D19DBF376}">
      <dsp:nvSpPr>
        <dsp:cNvPr id="0" name=""/>
        <dsp:cNvSpPr/>
      </dsp:nvSpPr>
      <dsp:spPr>
        <a:xfrm>
          <a:off x="0" y="2811911"/>
          <a:ext cx="10820400" cy="636480"/>
        </a:xfrm>
        <a:prstGeom prst="roundRect">
          <a:avLst/>
        </a:prstGeom>
        <a:gradFill rotWithShape="0">
          <a:gsLst>
            <a:gs pos="0">
              <a:schemeClr val="accent2">
                <a:hueOff val="1149490"/>
                <a:satOff val="-18772"/>
                <a:lumOff val="1176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2">
                <a:hueOff val="1149490"/>
                <a:satOff val="-18772"/>
                <a:lumOff val="1176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600" b="1" kern="1200" dirty="0"/>
            <a:t>stavy vyčerpání:</a:t>
          </a:r>
          <a:r>
            <a:rPr lang="cs-CZ" sz="1600" kern="1200" dirty="0"/>
            <a:t> pracovní a sportovní únava, rekonvalescence po těžkých nemocích</a:t>
          </a:r>
          <a:endParaRPr lang="en-US" sz="1600" kern="1200" dirty="0"/>
        </a:p>
      </dsp:txBody>
      <dsp:txXfrm>
        <a:off x="31070" y="2842981"/>
        <a:ext cx="10758260" cy="57434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BD3F07-BBFF-44C1-B171-402F04054096}">
      <dsp:nvSpPr>
        <dsp:cNvPr id="0" name=""/>
        <dsp:cNvSpPr/>
      </dsp:nvSpPr>
      <dsp:spPr>
        <a:xfrm>
          <a:off x="54162" y="2484"/>
          <a:ext cx="2623195" cy="131159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800" kern="1200" dirty="0"/>
            <a:t>nejčastěji používané ve zdravotnictví.</a:t>
          </a:r>
          <a:endParaRPr lang="en-US" sz="1800" kern="1200" dirty="0"/>
        </a:p>
      </dsp:txBody>
      <dsp:txXfrm>
        <a:off x="92577" y="40899"/>
        <a:ext cx="2546365" cy="1234767"/>
      </dsp:txXfrm>
    </dsp:sp>
    <dsp:sp modelId="{D8B07AA4-CFE6-44B4-AEE1-863EC9941A5E}">
      <dsp:nvSpPr>
        <dsp:cNvPr id="0" name=""/>
        <dsp:cNvSpPr/>
      </dsp:nvSpPr>
      <dsp:spPr>
        <a:xfrm>
          <a:off x="54162" y="1510821"/>
          <a:ext cx="2623195" cy="131159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800" kern="1200" dirty="0"/>
            <a:t>dobře se vstřebávají, nezanechávají nadměrnou mastnotu a snadno se smývají</a:t>
          </a:r>
          <a:endParaRPr lang="en-US" sz="1800" kern="1200" dirty="0"/>
        </a:p>
      </dsp:txBody>
      <dsp:txXfrm>
        <a:off x="92577" y="1549236"/>
        <a:ext cx="2546365" cy="1234767"/>
      </dsp:txXfrm>
    </dsp:sp>
    <dsp:sp modelId="{3526ACB3-3A3A-4B89-A6BB-0A4AF58D2F58}">
      <dsp:nvSpPr>
        <dsp:cNvPr id="0" name=""/>
        <dsp:cNvSpPr/>
      </dsp:nvSpPr>
      <dsp:spPr>
        <a:xfrm>
          <a:off x="54162" y="3019158"/>
          <a:ext cx="2623195" cy="131159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800" kern="1200" dirty="0"/>
            <a:t>mohou být</a:t>
          </a:r>
          <a:endParaRPr lang="en-US" sz="1800" kern="1200" dirty="0"/>
        </a:p>
      </dsp:txBody>
      <dsp:txXfrm>
        <a:off x="92577" y="3057573"/>
        <a:ext cx="2546365" cy="1234767"/>
      </dsp:txXfrm>
    </dsp:sp>
    <dsp:sp modelId="{EDF3D6CC-CB23-4B77-9145-EA508E71E795}">
      <dsp:nvSpPr>
        <dsp:cNvPr id="0" name=""/>
        <dsp:cNvSpPr/>
      </dsp:nvSpPr>
      <dsp:spPr>
        <a:xfrm rot="19457599">
          <a:off x="2555902" y="3274670"/>
          <a:ext cx="1292189" cy="46406"/>
        </a:xfrm>
        <a:custGeom>
          <a:avLst/>
          <a:gdLst/>
          <a:ahLst/>
          <a:cxnLst/>
          <a:rect l="0" t="0" r="0" b="0"/>
          <a:pathLst>
            <a:path>
              <a:moveTo>
                <a:pt x="0" y="23203"/>
              </a:moveTo>
              <a:lnTo>
                <a:pt x="1292189" y="23203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169692" y="3265568"/>
        <a:ext cx="64609" cy="64609"/>
      </dsp:txXfrm>
    </dsp:sp>
    <dsp:sp modelId="{8B9D972A-6AC9-4836-A9E4-9A971EA41C60}">
      <dsp:nvSpPr>
        <dsp:cNvPr id="0" name=""/>
        <dsp:cNvSpPr/>
      </dsp:nvSpPr>
      <dsp:spPr>
        <a:xfrm>
          <a:off x="3726636" y="2264990"/>
          <a:ext cx="2623195" cy="131159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800" kern="1200" dirty="0"/>
            <a:t>hřejivé (s kafrem, kapsaicínem) </a:t>
          </a:r>
          <a:endParaRPr lang="en-US" sz="1800" kern="1200" dirty="0"/>
        </a:p>
      </dsp:txBody>
      <dsp:txXfrm>
        <a:off x="3765051" y="2303405"/>
        <a:ext cx="2546365" cy="1234767"/>
      </dsp:txXfrm>
    </dsp:sp>
    <dsp:sp modelId="{A292E218-DF62-41B1-AD81-B5A7C7A9DE75}">
      <dsp:nvSpPr>
        <dsp:cNvPr id="0" name=""/>
        <dsp:cNvSpPr/>
      </dsp:nvSpPr>
      <dsp:spPr>
        <a:xfrm rot="2142401">
          <a:off x="2555902" y="4028838"/>
          <a:ext cx="1292189" cy="46406"/>
        </a:xfrm>
        <a:custGeom>
          <a:avLst/>
          <a:gdLst/>
          <a:ahLst/>
          <a:cxnLst/>
          <a:rect l="0" t="0" r="0" b="0"/>
          <a:pathLst>
            <a:path>
              <a:moveTo>
                <a:pt x="0" y="23203"/>
              </a:moveTo>
              <a:lnTo>
                <a:pt x="1292189" y="23203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169692" y="4019737"/>
        <a:ext cx="64609" cy="64609"/>
      </dsp:txXfrm>
    </dsp:sp>
    <dsp:sp modelId="{EAED23FD-4030-4811-89FD-1A8032B1329F}">
      <dsp:nvSpPr>
        <dsp:cNvPr id="0" name=""/>
        <dsp:cNvSpPr/>
      </dsp:nvSpPr>
      <dsp:spPr>
        <a:xfrm>
          <a:off x="3726636" y="3773327"/>
          <a:ext cx="2623195" cy="131159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800" kern="1200" dirty="0"/>
            <a:t>chladivé (s mentholem)</a:t>
          </a:r>
          <a:endParaRPr lang="en-US" sz="1800" kern="1200" dirty="0"/>
        </a:p>
      </dsp:txBody>
      <dsp:txXfrm>
        <a:off x="3765051" y="3811742"/>
        <a:ext cx="2546365" cy="1234767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43BD87-585A-44FB-B3F1-29AE3AD252CD}">
      <dsp:nvSpPr>
        <dsp:cNvPr id="0" name=""/>
        <dsp:cNvSpPr/>
      </dsp:nvSpPr>
      <dsp:spPr>
        <a:xfrm>
          <a:off x="0" y="615499"/>
          <a:ext cx="6403994" cy="1360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7021" tIns="374904" rIns="497021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s-CZ" sz="1800" kern="1200" dirty="0"/>
            <a:t>mandlový</a:t>
          </a:r>
          <a:endParaRPr 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s-CZ" sz="1800" kern="1200" dirty="0"/>
            <a:t>slunečnicový</a:t>
          </a:r>
          <a:endParaRPr 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s-CZ" sz="1800" kern="1200" dirty="0"/>
            <a:t>olivový</a:t>
          </a:r>
          <a:endParaRPr lang="en-US" sz="1800" kern="1200" dirty="0"/>
        </a:p>
      </dsp:txBody>
      <dsp:txXfrm>
        <a:off x="0" y="615499"/>
        <a:ext cx="6403994" cy="1360800"/>
      </dsp:txXfrm>
    </dsp:sp>
    <dsp:sp modelId="{A750C42D-C95D-4E32-946C-636AAB14B8FE}">
      <dsp:nvSpPr>
        <dsp:cNvPr id="0" name=""/>
        <dsp:cNvSpPr/>
      </dsp:nvSpPr>
      <dsp:spPr>
        <a:xfrm>
          <a:off x="320199" y="349819"/>
          <a:ext cx="4482795" cy="53136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9439" tIns="0" rIns="169439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800" kern="1200" dirty="0"/>
            <a:t>rostlinné </a:t>
          </a:r>
          <a:endParaRPr lang="en-US" sz="1800" kern="1200" dirty="0"/>
        </a:p>
      </dsp:txBody>
      <dsp:txXfrm>
        <a:off x="346138" y="375758"/>
        <a:ext cx="4430917" cy="479482"/>
      </dsp:txXfrm>
    </dsp:sp>
    <dsp:sp modelId="{2CC0C80F-09AA-46F8-A13A-06279BE5BEBE}">
      <dsp:nvSpPr>
        <dsp:cNvPr id="0" name=""/>
        <dsp:cNvSpPr/>
      </dsp:nvSpPr>
      <dsp:spPr>
        <a:xfrm>
          <a:off x="0" y="2339179"/>
          <a:ext cx="6403994" cy="7654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383163"/>
              <a:satOff val="-6257"/>
              <a:lumOff val="392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7021" tIns="374904" rIns="497021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s-CZ" sz="1800" kern="1200" dirty="0"/>
            <a:t>parafínové</a:t>
          </a:r>
          <a:endParaRPr lang="en-US" sz="1800" kern="1200" dirty="0"/>
        </a:p>
      </dsp:txBody>
      <dsp:txXfrm>
        <a:off x="0" y="2339179"/>
        <a:ext cx="6403994" cy="765450"/>
      </dsp:txXfrm>
    </dsp:sp>
    <dsp:sp modelId="{156F3E15-AF00-45FF-97D8-40E1CE390F12}">
      <dsp:nvSpPr>
        <dsp:cNvPr id="0" name=""/>
        <dsp:cNvSpPr/>
      </dsp:nvSpPr>
      <dsp:spPr>
        <a:xfrm>
          <a:off x="320199" y="2073499"/>
          <a:ext cx="4482795" cy="531360"/>
        </a:xfrm>
        <a:prstGeom prst="roundRect">
          <a:avLst/>
        </a:prstGeom>
        <a:gradFill rotWithShape="0">
          <a:gsLst>
            <a:gs pos="0">
              <a:schemeClr val="accent2">
                <a:hueOff val="383163"/>
                <a:satOff val="-6257"/>
                <a:lumOff val="392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2">
                <a:hueOff val="383163"/>
                <a:satOff val="-6257"/>
                <a:lumOff val="392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9439" tIns="0" rIns="169439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800" kern="1200" dirty="0"/>
            <a:t>minerální </a:t>
          </a:r>
          <a:endParaRPr lang="en-US" sz="1800" kern="1200" dirty="0"/>
        </a:p>
      </dsp:txBody>
      <dsp:txXfrm>
        <a:off x="346138" y="2099438"/>
        <a:ext cx="4430917" cy="479482"/>
      </dsp:txXfrm>
    </dsp:sp>
    <dsp:sp modelId="{D298A8CD-8212-417B-A65D-5A1FBE6F6144}">
      <dsp:nvSpPr>
        <dsp:cNvPr id="0" name=""/>
        <dsp:cNvSpPr/>
      </dsp:nvSpPr>
      <dsp:spPr>
        <a:xfrm>
          <a:off x="0" y="3467509"/>
          <a:ext cx="6403994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766327"/>
              <a:satOff val="-12515"/>
              <a:lumOff val="784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AF0739D-92E0-4659-BB98-EC7EF20DC168}">
      <dsp:nvSpPr>
        <dsp:cNvPr id="0" name=""/>
        <dsp:cNvSpPr/>
      </dsp:nvSpPr>
      <dsp:spPr>
        <a:xfrm>
          <a:off x="320199" y="3201829"/>
          <a:ext cx="4482795" cy="531360"/>
        </a:xfrm>
        <a:prstGeom prst="roundRect">
          <a:avLst/>
        </a:prstGeom>
        <a:gradFill rotWithShape="0">
          <a:gsLst>
            <a:gs pos="0">
              <a:schemeClr val="accent2">
                <a:hueOff val="766327"/>
                <a:satOff val="-12515"/>
                <a:lumOff val="784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2">
                <a:hueOff val="766327"/>
                <a:satOff val="-12515"/>
                <a:lumOff val="784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9439" tIns="0" rIns="169439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800" kern="1200" dirty="0"/>
            <a:t>poskytují vysokou skluznost</a:t>
          </a:r>
          <a:endParaRPr lang="en-US" sz="1800" kern="1200" dirty="0"/>
        </a:p>
      </dsp:txBody>
      <dsp:txXfrm>
        <a:off x="346138" y="3227768"/>
        <a:ext cx="4430917" cy="479482"/>
      </dsp:txXfrm>
    </dsp:sp>
    <dsp:sp modelId="{AF1AD1AE-8929-47B6-A8C1-5CA21025D874}">
      <dsp:nvSpPr>
        <dsp:cNvPr id="0" name=""/>
        <dsp:cNvSpPr/>
      </dsp:nvSpPr>
      <dsp:spPr>
        <a:xfrm>
          <a:off x="0" y="4283989"/>
          <a:ext cx="6403994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1149490"/>
              <a:satOff val="-18772"/>
              <a:lumOff val="117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2D2949-CC99-4E8B-8990-F38BDC15138E}">
      <dsp:nvSpPr>
        <dsp:cNvPr id="0" name=""/>
        <dsp:cNvSpPr/>
      </dsp:nvSpPr>
      <dsp:spPr>
        <a:xfrm>
          <a:off x="320199" y="4018309"/>
          <a:ext cx="4482795" cy="531360"/>
        </a:xfrm>
        <a:prstGeom prst="roundRect">
          <a:avLst/>
        </a:prstGeom>
        <a:gradFill rotWithShape="0">
          <a:gsLst>
            <a:gs pos="0">
              <a:schemeClr val="accent2">
                <a:hueOff val="1149490"/>
                <a:satOff val="-18772"/>
                <a:lumOff val="1176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2">
                <a:hueOff val="1149490"/>
                <a:satOff val="-18772"/>
                <a:lumOff val="1176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>
            <a:rot lat="0" lon="0" rev="0"/>
          </a:camera>
          <a:lightRig rig="threePt" dir="t"/>
        </a:scene3d>
        <a:sp3d>
          <a:bevelT w="25400" h="12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9439" tIns="0" rIns="169439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800" kern="1200" dirty="0"/>
            <a:t>vhodné pro dlouhé relaxační hmaty</a:t>
          </a:r>
          <a:endParaRPr lang="en-US" sz="1800" kern="1200" dirty="0"/>
        </a:p>
      </dsp:txBody>
      <dsp:txXfrm>
        <a:off x="346138" y="4044248"/>
        <a:ext cx="4430917" cy="47948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#1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#8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#21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#28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#43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#55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4#6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4#66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9/2/2026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9/2/2026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9/2/2026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9/2/2026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9/2/2026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dirty="0"/>
              <a:t>Kliknutím na ikonu přidáte obrázek.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dirty="0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dirty="0"/>
              <a:t>Kliknutím na ikonu přidáte obrázek.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9/2/2026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9/2/2026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sv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134C508-C4CE-47CA-1F3A-5146A12EF35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Úvod do léčebných masáží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0B90F88B-223C-C00F-60D9-DB0DE8814BD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Mgr. Kateřina Ptáčková</a:t>
            </a:r>
          </a:p>
        </p:txBody>
      </p:sp>
    </p:spTree>
    <p:extLst>
      <p:ext uri="{BB962C8B-B14F-4D97-AF65-F5344CB8AC3E}">
        <p14:creationId xmlns:p14="http://schemas.microsoft.com/office/powerpoint/2010/main" val="5899283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7CC2E6B-0EF4-775A-8662-B809844759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</p:spPr>
        <p:txBody>
          <a:bodyPr>
            <a:normAutofit/>
          </a:bodyPr>
          <a:lstStyle/>
          <a:p>
            <a:r>
              <a:rPr lang="cs-CZ" dirty="0"/>
              <a:t>Historie masáže</a:t>
            </a:r>
          </a:p>
        </p:txBody>
      </p:sp>
      <p:graphicFrame>
        <p:nvGraphicFramePr>
          <p:cNvPr id="5" name="Zástupný obsah 2">
            <a:extLst>
              <a:ext uri="{FF2B5EF4-FFF2-40B4-BE49-F238E27FC236}">
                <a16:creationId xmlns:a16="http://schemas.microsoft.com/office/drawing/2014/main" id="{F64A2E19-EC09-8843-D405-64B84C3E6DD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01672918"/>
              </p:ext>
            </p:extLst>
          </p:nvPr>
        </p:nvGraphicFramePr>
        <p:xfrm>
          <a:off x="685800" y="2441051"/>
          <a:ext cx="10820400" cy="35300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310126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0BD2399-7475-404C-BAC9-E55E167692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D748104-6E76-4AD9-9940-82154F97E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FEFEE15D-C09C-F83A-39EB-6899400A34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1066163"/>
            <a:ext cx="3306744" cy="5148371"/>
          </a:xfrm>
        </p:spPr>
        <p:txBody>
          <a:bodyPr>
            <a:normAutofit/>
          </a:bodyPr>
          <a:lstStyle/>
          <a:p>
            <a:r>
              <a:rPr lang="cs-CZ" sz="3200" dirty="0"/>
              <a:t>Starověk</a:t>
            </a:r>
          </a:p>
        </p:txBody>
      </p:sp>
      <p:graphicFrame>
        <p:nvGraphicFramePr>
          <p:cNvPr id="7" name="Zástupný obsah 2">
            <a:extLst>
              <a:ext uri="{FF2B5EF4-FFF2-40B4-BE49-F238E27FC236}">
                <a16:creationId xmlns:a16="http://schemas.microsoft.com/office/drawing/2014/main" id="{2B38FB97-72B0-2C03-28A7-7DC1A5E26BD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23020534"/>
              </p:ext>
            </p:extLst>
          </p:nvPr>
        </p:nvGraphicFramePr>
        <p:xfrm>
          <a:off x="4678344" y="1127125"/>
          <a:ext cx="6403994" cy="50874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0652448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>
            <a:extLst>
              <a:ext uri="{FF2B5EF4-FFF2-40B4-BE49-F238E27FC236}">
                <a16:creationId xmlns:a16="http://schemas.microsoft.com/office/drawing/2014/main" id="{5B07ACD5-059D-EC8C-F78C-4D5CB9F98B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Historie masáže</a:t>
            </a:r>
          </a:p>
        </p:txBody>
      </p:sp>
      <p:sp>
        <p:nvSpPr>
          <p:cNvPr id="5" name="Zástupný obsah 4">
            <a:extLst>
              <a:ext uri="{FF2B5EF4-FFF2-40B4-BE49-F238E27FC236}">
                <a16:creationId xmlns:a16="http://schemas.microsoft.com/office/drawing/2014/main" id="{EC462B67-730F-AD1E-299D-DB25875DB43E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b="1" dirty="0"/>
              <a:t>Středověk</a:t>
            </a:r>
          </a:p>
          <a:p>
            <a:pPr lvl="1"/>
            <a:r>
              <a:rPr lang="cs-CZ" dirty="0"/>
              <a:t>vlivem dogmatického křesťanství nastal </a:t>
            </a:r>
            <a:r>
              <a:rPr lang="cs-CZ" b="1" dirty="0"/>
              <a:t>útlum péče o tělo</a:t>
            </a:r>
            <a:endParaRPr lang="cs-CZ" dirty="0"/>
          </a:p>
          <a:p>
            <a:pPr lvl="1"/>
            <a:r>
              <a:rPr lang="cs-CZ" dirty="0"/>
              <a:t>masáž byla potlačována a udržovala se převážně v lidovém léčitelství</a:t>
            </a:r>
          </a:p>
          <a:p>
            <a:pPr lvl="1"/>
            <a:r>
              <a:rPr lang="cs-CZ" dirty="0"/>
              <a:t>vědecký rozvoj pokračoval pouze v arabském světě (lékař </a:t>
            </a:r>
            <a:r>
              <a:rPr lang="cs-CZ" i="1" dirty="0"/>
              <a:t>Avicenna</a:t>
            </a:r>
            <a:r>
              <a:rPr lang="cs-CZ" dirty="0"/>
              <a:t>)</a:t>
            </a:r>
          </a:p>
          <a:p>
            <a:endParaRPr lang="cs-CZ" dirty="0"/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08E0726F-9AF0-47A9-4714-C0112328375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b="1" dirty="0"/>
              <a:t>Novověk a moderní éra</a:t>
            </a:r>
            <a:endParaRPr lang="cs-CZ" dirty="0"/>
          </a:p>
          <a:p>
            <a:pPr lvl="1"/>
            <a:r>
              <a:rPr lang="cs-CZ" b="1" dirty="0"/>
              <a:t>Švédská škola:</a:t>
            </a:r>
            <a:r>
              <a:rPr lang="cs-CZ" dirty="0"/>
              <a:t> zakladatelem moderní evropské masáže je</a:t>
            </a:r>
            <a:r>
              <a:rPr lang="cs-CZ" i="1" dirty="0"/>
              <a:t> Pehr Henrik Ling</a:t>
            </a:r>
            <a:r>
              <a:rPr lang="cs-CZ" dirty="0"/>
              <a:t>(1776–1839)</a:t>
            </a:r>
          </a:p>
          <a:p>
            <a:pPr lvl="2"/>
            <a:r>
              <a:rPr lang="cs-CZ" dirty="0"/>
              <a:t>vytvořil systém tzv. švédské gymnastiky a masáže, z níž přímo vychází dnešní </a:t>
            </a:r>
            <a:r>
              <a:rPr lang="cs-CZ" b="1" dirty="0"/>
              <a:t>klasická masáž</a:t>
            </a:r>
            <a:endParaRPr lang="cs-CZ" dirty="0"/>
          </a:p>
          <a:p>
            <a:pPr lvl="1"/>
            <a:r>
              <a:rPr lang="cs-CZ" b="1" dirty="0"/>
              <a:t>České země:</a:t>
            </a:r>
            <a:r>
              <a:rPr lang="cs-CZ" dirty="0"/>
              <a:t> průkopníkem české vědecké masáže a rehabilitace byl profesor </a:t>
            </a:r>
            <a:r>
              <a:rPr lang="cs-CZ" i="1" dirty="0"/>
              <a:t>Vítězslav Chlumský</a:t>
            </a:r>
            <a:r>
              <a:rPr lang="cs-CZ" dirty="0"/>
              <a:t> a později profesor </a:t>
            </a:r>
            <a:r>
              <a:rPr lang="cs-CZ" i="1" dirty="0"/>
              <a:t>Karel Žaloudek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644353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DA852E2-C36C-512A-2CB4-2A1CA71C0A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Definice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51A7F6A-94B4-F010-8BCE-1B3DEF4436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Původ slova "masáž" pochází z několika historických základů</a:t>
            </a:r>
          </a:p>
          <a:p>
            <a:pPr lvl="1"/>
            <a:r>
              <a:rPr lang="cs-CZ" dirty="0"/>
              <a:t>Řecké </a:t>
            </a:r>
            <a:r>
              <a:rPr lang="cs-CZ" b="1" dirty="0"/>
              <a:t>"massó"</a:t>
            </a:r>
            <a:r>
              <a:rPr lang="cs-CZ" dirty="0"/>
              <a:t> – mačkat, hníst</a:t>
            </a:r>
          </a:p>
          <a:p>
            <a:pPr lvl="1"/>
            <a:r>
              <a:rPr lang="cs-CZ" dirty="0"/>
              <a:t>Arabské </a:t>
            </a:r>
            <a:r>
              <a:rPr lang="cs-CZ" b="1" dirty="0"/>
              <a:t>"massa"</a:t>
            </a:r>
            <a:r>
              <a:rPr lang="cs-CZ" dirty="0"/>
              <a:t> nebo </a:t>
            </a:r>
            <a:r>
              <a:rPr lang="cs-CZ" b="1" dirty="0"/>
              <a:t>"mas"</a:t>
            </a:r>
            <a:r>
              <a:rPr lang="cs-CZ" dirty="0"/>
              <a:t> – jemně se dotýkat, hmatat</a:t>
            </a:r>
          </a:p>
          <a:p>
            <a:pPr lvl="1"/>
            <a:r>
              <a:rPr lang="cs-CZ" dirty="0"/>
              <a:t>Francouzské </a:t>
            </a:r>
            <a:r>
              <a:rPr lang="cs-CZ" b="1" dirty="0"/>
              <a:t>"masser"</a:t>
            </a:r>
            <a:r>
              <a:rPr lang="cs-CZ" dirty="0"/>
              <a:t> – masírovat, třít</a:t>
            </a:r>
          </a:p>
          <a:p>
            <a:endParaRPr lang="cs-CZ" dirty="0"/>
          </a:p>
          <a:p>
            <a:r>
              <a:rPr lang="cs-CZ" b="1" dirty="0"/>
              <a:t>Masáž je vědecky a metodicky podložená soustava specifických masážních hmatů, které provádí masér rukama (případně přístroji) na těle pacienta, za účelem upevnění tělesného a duševního zdraví, k posílení organismu, ke zvýšení výkonnosti nebo k osvěžení po fyzické i psychické námaze, popřípadě k léčení chorobných a poúrazových stavů.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524455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D5B4B77-13B8-A101-E9BF-4B18272444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</p:spPr>
        <p:txBody>
          <a:bodyPr>
            <a:normAutofit/>
          </a:bodyPr>
          <a:lstStyle/>
          <a:p>
            <a:r>
              <a:rPr lang="cs-CZ" dirty="0"/>
              <a:t>Druhy klasické masáže</a:t>
            </a:r>
          </a:p>
        </p:txBody>
      </p:sp>
      <p:graphicFrame>
        <p:nvGraphicFramePr>
          <p:cNvPr id="7" name="Zástupný obsah 2">
            <a:extLst>
              <a:ext uri="{FF2B5EF4-FFF2-40B4-BE49-F238E27FC236}">
                <a16:creationId xmlns:a16="http://schemas.microsoft.com/office/drawing/2014/main" id="{9804B1D7-09B4-F35C-0056-B6A85A516D5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35441130"/>
              </p:ext>
            </p:extLst>
          </p:nvPr>
        </p:nvGraphicFramePr>
        <p:xfrm>
          <a:off x="685800" y="2441051"/>
          <a:ext cx="10820400" cy="35300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744793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336EAD4-2CBD-D3F5-B3EC-431E3FAF1E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Účinky masáže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F4828DF-9F14-39C9-B3F6-11DCF354DC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působení klasické masáže na lidský organismus je komplexní proces</a:t>
            </a:r>
          </a:p>
          <a:p>
            <a:r>
              <a:rPr lang="cs-CZ" dirty="0"/>
              <a:t>z didaktického hlediska ho dělíme </a:t>
            </a:r>
          </a:p>
          <a:p>
            <a:pPr lvl="1"/>
            <a:r>
              <a:rPr lang="cs-CZ" dirty="0"/>
              <a:t>podle úrovně dopadu (místní, celkové, vzdálené)</a:t>
            </a:r>
          </a:p>
          <a:p>
            <a:pPr lvl="1"/>
            <a:r>
              <a:rPr lang="cs-CZ" dirty="0"/>
              <a:t>podle mechanismu účinku (mechanický, biochemický, reflexní) </a:t>
            </a:r>
          </a:p>
          <a:p>
            <a:r>
              <a:rPr lang="cs-CZ" dirty="0"/>
              <a:t>všechny tyto složky se při masáži prolínají a doplňují</a:t>
            </a:r>
          </a:p>
        </p:txBody>
      </p:sp>
    </p:spTree>
    <p:extLst>
      <p:ext uri="{BB962C8B-B14F-4D97-AF65-F5344CB8AC3E}">
        <p14:creationId xmlns:p14="http://schemas.microsoft.com/office/powerpoint/2010/main" val="27332045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57DFBBB-9CE8-B120-5FBC-EE2E53A41F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</p:spPr>
        <p:txBody>
          <a:bodyPr>
            <a:normAutofit/>
          </a:bodyPr>
          <a:lstStyle/>
          <a:p>
            <a:r>
              <a:rPr lang="cs-CZ" dirty="0"/>
              <a:t>rozdělení podle mechanismu účinku</a:t>
            </a:r>
          </a:p>
        </p:txBody>
      </p:sp>
      <p:graphicFrame>
        <p:nvGraphicFramePr>
          <p:cNvPr id="5" name="Zástupný obsah 2">
            <a:extLst>
              <a:ext uri="{FF2B5EF4-FFF2-40B4-BE49-F238E27FC236}">
                <a16:creationId xmlns:a16="http://schemas.microsoft.com/office/drawing/2014/main" id="{1C456F86-218D-5CFF-F086-89B8E421108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36079200"/>
              </p:ext>
            </p:extLst>
          </p:nvPr>
        </p:nvGraphicFramePr>
        <p:xfrm>
          <a:off x="685800" y="2441051"/>
          <a:ext cx="10820400" cy="35300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925688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734D7E6-9DE0-C1BD-ACD1-F2DD2AFA28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Mechanické účinky (Fyzické působení)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118BB37-83BF-D9DC-AC34-B87B534D6B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vznikají přímým tlakem a pohybem rukou maséra na tkáně pacienta - tření a hnětení fungují jako mechanická pumpa</a:t>
            </a:r>
          </a:p>
          <a:p>
            <a:pPr lvl="1"/>
            <a:r>
              <a:rPr lang="cs-CZ" dirty="0"/>
              <a:t>podpora oběhu: mechanicky se vyprazdňují povrchové žíly a lymfatické cévy - tím se urychluje odtok krve a mízy směrem k srdci</a:t>
            </a:r>
          </a:p>
          <a:p>
            <a:pPr lvl="1"/>
            <a:r>
              <a:rPr lang="cs-CZ" dirty="0"/>
              <a:t>snížení odporu: masáž snižuje mechanický odpor v kapilárách, což usnadňuje práci srdci</a:t>
            </a:r>
          </a:p>
          <a:p>
            <a:pPr lvl="1"/>
            <a:r>
              <a:rPr lang="cs-CZ" dirty="0"/>
              <a:t>čištění kůže: mechanicky se odstraňují zrohovatělé vrstvy kůže a uvolňují se výstupy potních a mazových žláz</a:t>
            </a:r>
          </a:p>
          <a:p>
            <a:pPr lvl="1"/>
            <a:r>
              <a:rPr lang="cs-CZ" dirty="0"/>
              <a:t>rozrušování srůstů: tlakem dochází k mechanickému rozrušení patologických zatvrdlin (myogelóz) a srůstů v podkoží a svalech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14452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1868F12-AED5-DC4F-7B4B-E7E8DD2505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</p:spPr>
        <p:txBody>
          <a:bodyPr>
            <a:normAutofit/>
          </a:bodyPr>
          <a:lstStyle/>
          <a:p>
            <a:r>
              <a:rPr lang="cs-CZ" sz="3700" dirty="0"/>
              <a:t>Biochemické účinky (Humorální / Chemická odezva)</a:t>
            </a:r>
          </a:p>
        </p:txBody>
      </p:sp>
      <p:pic>
        <p:nvPicPr>
          <p:cNvPr id="7" name="Graphic 6" descr="Baňka">
            <a:extLst>
              <a:ext uri="{FF2B5EF4-FFF2-40B4-BE49-F238E27FC236}">
                <a16:creationId xmlns:a16="http://schemas.microsoft.com/office/drawing/2014/main" id="{298FA070-D011-EFB2-2D36-C6428193B04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126731" y="2272748"/>
            <a:ext cx="3639337" cy="3639337"/>
          </a:xfrm>
          <a:prstGeom prst="rect">
            <a:avLst/>
          </a:prstGeom>
        </p:spPr>
      </p:pic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80B3A87-B8AB-7D04-9ABA-FA1C01DC0C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66068" y="2194560"/>
            <a:ext cx="6740132" cy="4537836"/>
          </a:xfrm>
        </p:spPr>
        <p:txBody>
          <a:bodyPr>
            <a:normAutofit fontScale="92500" lnSpcReduction="10000"/>
          </a:bodyPr>
          <a:lstStyle/>
          <a:p>
            <a:r>
              <a:rPr lang="cs-CZ" sz="1900" dirty="0"/>
              <a:t>mechanické dráždění tkání spouští v těle chemické reakce a vyplavování biologicky aktivních látek do krevního oběhu</a:t>
            </a:r>
          </a:p>
          <a:p>
            <a:pPr lvl="1"/>
            <a:r>
              <a:rPr lang="cs-CZ" sz="1900" dirty="0"/>
              <a:t>lokální překrvení (Histamin): tlak na buňky způsobuje vyplavení </a:t>
            </a:r>
            <a:r>
              <a:rPr lang="cs-CZ" sz="1900" i="1" dirty="0"/>
              <a:t>histaminu</a:t>
            </a:r>
            <a:r>
              <a:rPr lang="cs-CZ" sz="1900" dirty="0"/>
              <a:t> a jemu podobných látek - tyto látky rozšiřují kapiláry, což způsobuje zčervenání a silné prohřátí kůže</a:t>
            </a:r>
          </a:p>
          <a:p>
            <a:pPr lvl="1"/>
            <a:r>
              <a:rPr lang="cs-CZ" sz="1900" dirty="0"/>
              <a:t>analgetický účinek (Endorfiny): masáž stimuluje produkci </a:t>
            </a:r>
            <a:r>
              <a:rPr lang="cs-CZ" sz="1900" i="1" dirty="0"/>
              <a:t>endorfinů</a:t>
            </a:r>
            <a:r>
              <a:rPr lang="cs-CZ" sz="1900" dirty="0"/>
              <a:t> a </a:t>
            </a:r>
            <a:r>
              <a:rPr lang="cs-CZ" sz="1900" i="1" dirty="0"/>
              <a:t>enkefalinů</a:t>
            </a:r>
            <a:r>
              <a:rPr lang="cs-CZ" sz="1900" dirty="0"/>
              <a:t> (přirozených opioidů těla), které tlumí vnímání bolesti a navozují pocit pohody</a:t>
            </a:r>
          </a:p>
          <a:p>
            <a:pPr lvl="1"/>
            <a:r>
              <a:rPr lang="cs-CZ" sz="1900" dirty="0"/>
              <a:t>snížení stresu: dochází k prokazatelnému poklesu hladiny stresových hormonů, zejména </a:t>
            </a:r>
            <a:r>
              <a:rPr lang="cs-CZ" sz="1900" i="1" dirty="0"/>
              <a:t>kortizolu</a:t>
            </a:r>
            <a:r>
              <a:rPr lang="cs-CZ" sz="1900" dirty="0"/>
              <a:t> a </a:t>
            </a:r>
            <a:r>
              <a:rPr lang="cs-CZ" sz="1900" i="1" dirty="0"/>
              <a:t>adrenalinu</a:t>
            </a:r>
            <a:endParaRPr lang="cs-CZ" sz="1900" dirty="0"/>
          </a:p>
          <a:p>
            <a:pPr lvl="1"/>
            <a:r>
              <a:rPr lang="cs-CZ" sz="1900" dirty="0"/>
              <a:t>urychlení metabolismu: rychleji se odplavují metabolické odpadní látky (např. kyselina mléčná a oxid uhličitý) a zlepšuje se přísun kyslíku a glukózy do svalů</a:t>
            </a:r>
          </a:p>
          <a:p>
            <a:endParaRPr lang="cs-CZ" sz="1300" dirty="0"/>
          </a:p>
        </p:txBody>
      </p:sp>
    </p:spTree>
    <p:extLst>
      <p:ext uri="{BB962C8B-B14F-4D97-AF65-F5344CB8AC3E}">
        <p14:creationId xmlns:p14="http://schemas.microsoft.com/office/powerpoint/2010/main" val="38794045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30D79C6-1A6E-346D-18A6-3C40E0E28E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Reflexní účinky (Nervová odezva)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72A148B-790B-93A7-F5E8-93BD948307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jedná se o nejvýznamnější účinek ve zdravotnictví, masáž působí jako mechanický podnět na receptory v kůži, podkoží, svalech, šlachách a kloubních pouzdrech (tzv. mechanoreceptory)</a:t>
            </a:r>
          </a:p>
          <a:p>
            <a:pPr lvl="1"/>
            <a:r>
              <a:rPr lang="cs-CZ" dirty="0"/>
              <a:t>přenos signálu: tyto podněty se přenášejí dostředivými nervovými drahami do míchy a mozku (centrální nervová soustava)</a:t>
            </a:r>
          </a:p>
          <a:p>
            <a:pPr lvl="1"/>
            <a:r>
              <a:rPr lang="cs-CZ" dirty="0"/>
              <a:t>ovlivnění vnitřních orgánů: z centrální nervové soustavy pak vycházejí odpovědi (reflexy) do celého těla - můžeme tak ovlivnit napětí svalů, cévní tonus nebo činnost vnitřních orgánů, které sdílejí stejné nervové zásobení (tzv. </a:t>
            </a:r>
            <a:r>
              <a:rPr lang="cs-CZ" i="1" dirty="0"/>
              <a:t>Headovy zóny</a:t>
            </a:r>
            <a:r>
              <a:rPr lang="cs-CZ" dirty="0"/>
              <a:t>)</a:t>
            </a:r>
          </a:p>
          <a:p>
            <a:pPr lvl="1"/>
            <a:r>
              <a:rPr lang="cs-CZ" dirty="0"/>
              <a:t>teorie vchodu (Gate Control Theory): rychlé nervové signály z masírované kůže dokážou v míše „zavřít bránu“ pomalejším signálům bolesti přicházejícím ze svalů či kloubů, čímž dochází k okamžité úlevě od bolesti</a:t>
            </a:r>
          </a:p>
        </p:txBody>
      </p:sp>
    </p:spTree>
    <p:extLst>
      <p:ext uri="{BB962C8B-B14F-4D97-AF65-F5344CB8AC3E}">
        <p14:creationId xmlns:p14="http://schemas.microsoft.com/office/powerpoint/2010/main" val="20270383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ACD423E-0B46-FB23-1159-83A5D7274D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1218" y="764373"/>
            <a:ext cx="9174982" cy="1293028"/>
          </a:xfrm>
        </p:spPr>
        <p:txBody>
          <a:bodyPr>
            <a:normAutofit/>
          </a:bodyPr>
          <a:lstStyle/>
          <a:p>
            <a:r>
              <a:rPr lang="cs-CZ" dirty="0"/>
              <a:t>rozdělení podle místa působení</a:t>
            </a:r>
          </a:p>
        </p:txBody>
      </p:sp>
      <p:graphicFrame>
        <p:nvGraphicFramePr>
          <p:cNvPr id="5" name="Zástupný obsah 2">
            <a:extLst>
              <a:ext uri="{FF2B5EF4-FFF2-40B4-BE49-F238E27FC236}">
                <a16:creationId xmlns:a16="http://schemas.microsoft.com/office/drawing/2014/main" id="{113C61C9-CBF5-FEEE-58D0-474FA78C0BC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4235857"/>
              </p:ext>
            </p:extLst>
          </p:nvPr>
        </p:nvGraphicFramePr>
        <p:xfrm>
          <a:off x="685800" y="2441051"/>
          <a:ext cx="10820400" cy="35300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710862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3C35AD0-4A8F-F985-D919-580BD2983E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</p:spPr>
        <p:txBody>
          <a:bodyPr>
            <a:normAutofit/>
          </a:bodyPr>
          <a:lstStyle/>
          <a:p>
            <a:r>
              <a:rPr lang="cs-CZ" dirty="0"/>
              <a:t>Indikace (kdy je masáž vhodná)</a:t>
            </a:r>
          </a:p>
        </p:txBody>
      </p:sp>
      <p:graphicFrame>
        <p:nvGraphicFramePr>
          <p:cNvPr id="5" name="Zástupný obsah 2">
            <a:extLst>
              <a:ext uri="{FF2B5EF4-FFF2-40B4-BE49-F238E27FC236}">
                <a16:creationId xmlns:a16="http://schemas.microsoft.com/office/drawing/2014/main" id="{FC38C827-96DB-1C70-03A4-3EEF61D99E6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38517238"/>
              </p:ext>
            </p:extLst>
          </p:nvPr>
        </p:nvGraphicFramePr>
        <p:xfrm>
          <a:off x="685800" y="2441051"/>
          <a:ext cx="10820400" cy="35300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657074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4D3A45D-1748-FDBF-F6CB-9FC2374646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Kontraindikace</a:t>
            </a:r>
            <a:r>
              <a:rPr lang="cs-CZ" b="1" dirty="0"/>
              <a:t> </a:t>
            </a:r>
            <a:r>
              <a:rPr lang="cs-CZ" dirty="0"/>
              <a:t>(kdy se masáž nesmí provádět)</a:t>
            </a:r>
            <a:br>
              <a:rPr lang="cs-CZ" dirty="0"/>
            </a:br>
            <a:endParaRPr lang="cs-CZ" dirty="0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B744C84D-014D-F30A-96A5-056765D4164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b="1" dirty="0"/>
              <a:t>Celková (absolutní)</a:t>
            </a:r>
            <a:endParaRPr lang="cs-CZ" dirty="0"/>
          </a:p>
        </p:txBody>
      </p:sp>
      <p:sp>
        <p:nvSpPr>
          <p:cNvPr id="5" name="Zástupný obsah 4">
            <a:extLst>
              <a:ext uri="{FF2B5EF4-FFF2-40B4-BE49-F238E27FC236}">
                <a16:creationId xmlns:a16="http://schemas.microsoft.com/office/drawing/2014/main" id="{F8A29051-1D99-3885-4036-853D29AB4506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r>
              <a:rPr lang="cs-CZ" dirty="0"/>
              <a:t>horečnatá, infekční a akutní zánětlivá onemocnění (chřipka, angína)</a:t>
            </a:r>
          </a:p>
          <a:p>
            <a:r>
              <a:rPr lang="cs-CZ" dirty="0"/>
              <a:t>akutní úrazy, čerstvá krvácení</a:t>
            </a:r>
          </a:p>
          <a:p>
            <a:r>
              <a:rPr lang="cs-CZ" dirty="0"/>
              <a:t>nádorová (onkologická) onemocnění </a:t>
            </a:r>
          </a:p>
          <a:p>
            <a:r>
              <a:rPr lang="cs-CZ" dirty="0"/>
              <a:t>trombózy, záněty žil, embolie</a:t>
            </a:r>
          </a:p>
          <a:p>
            <a:r>
              <a:rPr lang="cs-CZ" dirty="0"/>
              <a:t>pokročilá ateroskleróza a osteoporóza </a:t>
            </a:r>
          </a:p>
          <a:p>
            <a:r>
              <a:rPr lang="cs-CZ" dirty="0"/>
              <a:t>stavy opilosti a psychózy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478958D7-F523-0EF4-2775-FED2A55A9C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b="1" dirty="0"/>
              <a:t>Místní (částečná)</a:t>
            </a:r>
            <a:endParaRPr lang="cs-CZ" dirty="0"/>
          </a:p>
        </p:txBody>
      </p:sp>
      <p:sp>
        <p:nvSpPr>
          <p:cNvPr id="7" name="Zástupný obsah 6">
            <a:extLst>
              <a:ext uri="{FF2B5EF4-FFF2-40B4-BE49-F238E27FC236}">
                <a16:creationId xmlns:a16="http://schemas.microsoft.com/office/drawing/2014/main" id="{179874A9-78D2-2553-9D0E-26B3B49BE8D2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/>
          </a:bodyPr>
          <a:lstStyle/>
          <a:p>
            <a:r>
              <a:rPr lang="cs-CZ" dirty="0"/>
              <a:t>místa postižená křečovými žilami (varixy) nebo bércovými vředy</a:t>
            </a:r>
          </a:p>
          <a:p>
            <a:r>
              <a:rPr lang="cs-CZ" dirty="0"/>
              <a:t>kožní záněty, plísně, hnisavé rány, mateřská znaménka. </a:t>
            </a:r>
          </a:p>
          <a:p>
            <a:r>
              <a:rPr lang="cs-CZ" dirty="0"/>
              <a:t>krajina břicha při těhotenství, menses nebo bolestech nejasného původu (průjem, krvácení do stolice)</a:t>
            </a:r>
          </a:p>
          <a:p>
            <a:r>
              <a:rPr lang="cs-CZ" dirty="0"/>
              <a:t>bezprostředně po jídle (v oblasti břicha)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6134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5AF4F0F-34CC-9A49-9BC0-10D7B000E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799" y="764373"/>
            <a:ext cx="3977639" cy="1600200"/>
          </a:xfrm>
        </p:spPr>
        <p:txBody>
          <a:bodyPr anchor="b">
            <a:normAutofit/>
          </a:bodyPr>
          <a:lstStyle/>
          <a:p>
            <a:pPr algn="l"/>
            <a:r>
              <a:rPr lang="cs-CZ" sz="3200" dirty="0"/>
              <a:t>Masážní prostředky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3AC244E-D372-8166-0C1B-F7DED7CE56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2364573"/>
            <a:ext cx="3977639" cy="3854112"/>
          </a:xfrm>
        </p:spPr>
        <p:txBody>
          <a:bodyPr>
            <a:normAutofit/>
          </a:bodyPr>
          <a:lstStyle/>
          <a:p>
            <a:r>
              <a:rPr lang="cs-CZ" sz="1600" dirty="0"/>
              <a:t>masážní prostředky slouží ke snížení tření mezi rukou maséra a kůží pacienta, chrání pokožku a mohou obsahovat účinné látky</a:t>
            </a:r>
          </a:p>
          <a:p>
            <a:pPr lvl="0"/>
            <a:r>
              <a:rPr lang="cs-CZ" sz="1600" b="1" dirty="0"/>
              <a:t>Masážní emulze</a:t>
            </a:r>
            <a:endParaRPr lang="cs-CZ" sz="1600" dirty="0"/>
          </a:p>
          <a:p>
            <a:pPr lvl="0"/>
            <a:r>
              <a:rPr lang="cs-CZ" sz="1600" b="1" dirty="0"/>
              <a:t>Masážní oleje</a:t>
            </a:r>
            <a:endParaRPr lang="cs-CZ" sz="1600" dirty="0"/>
          </a:p>
          <a:p>
            <a:pPr lvl="0"/>
            <a:r>
              <a:rPr lang="cs-CZ" sz="1600" b="1" dirty="0"/>
              <a:t>Masážní krémy a masti</a:t>
            </a:r>
          </a:p>
          <a:p>
            <a:pPr lvl="0"/>
            <a:r>
              <a:rPr lang="cs-CZ" sz="1600" b="1" dirty="0"/>
              <a:t>Lihové přípravky (např. Alpa) </a:t>
            </a:r>
          </a:p>
          <a:p>
            <a:pPr lvl="0"/>
            <a:r>
              <a:rPr lang="cs-CZ" sz="1600" b="1" dirty="0"/>
              <a:t>Pomocné prostředky</a:t>
            </a:r>
            <a:endParaRPr lang="cs-CZ" sz="1600" dirty="0"/>
          </a:p>
          <a:p>
            <a:endParaRPr lang="cs-CZ" sz="1600" dirty="0"/>
          </a:p>
        </p:txBody>
      </p:sp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D25211A-4CA0-4B53-82BB-1EE7C7F3C7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51379" y="0"/>
            <a:ext cx="72406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 descr="Popcorns ve dřevěném nudlí nad nativní tabulkovou tkaninou">
            <a:extLst>
              <a:ext uri="{FF2B5EF4-FFF2-40B4-BE49-F238E27FC236}">
                <a16:creationId xmlns:a16="http://schemas.microsoft.com/office/drawing/2014/main" id="{5E6FEA68-D987-82BE-9FAE-C45FCBD0247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387" r="30572" b="-1"/>
          <a:stretch>
            <a:fillRect/>
          </a:stretch>
        </p:blipFill>
        <p:spPr>
          <a:xfrm>
            <a:off x="5304147" y="10"/>
            <a:ext cx="6887853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4894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0BD2399-7475-404C-BAC9-E55E167692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D748104-6E76-4AD9-9940-82154F97E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BA6F7A2D-CF2B-A7AB-461D-EAF4050D0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1066163"/>
            <a:ext cx="3306744" cy="5148371"/>
          </a:xfrm>
        </p:spPr>
        <p:txBody>
          <a:bodyPr>
            <a:normAutofit/>
          </a:bodyPr>
          <a:lstStyle/>
          <a:p>
            <a:r>
              <a:rPr lang="cs-CZ" sz="3200" dirty="0"/>
              <a:t>Masážní emulze</a:t>
            </a:r>
          </a:p>
        </p:txBody>
      </p:sp>
      <p:graphicFrame>
        <p:nvGraphicFramePr>
          <p:cNvPr id="5" name="Zástupný obsah 2">
            <a:extLst>
              <a:ext uri="{FF2B5EF4-FFF2-40B4-BE49-F238E27FC236}">
                <a16:creationId xmlns:a16="http://schemas.microsoft.com/office/drawing/2014/main" id="{40EFDF84-469A-52E2-FF70-20BCAD6DDE7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96530063"/>
              </p:ext>
            </p:extLst>
          </p:nvPr>
        </p:nvGraphicFramePr>
        <p:xfrm>
          <a:off x="4678344" y="1127125"/>
          <a:ext cx="6403994" cy="50874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345120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0BD2399-7475-404C-BAC9-E55E167692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D748104-6E76-4AD9-9940-82154F97E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360B1BE3-C277-3495-C5DE-645CD9D0B8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1066163"/>
            <a:ext cx="3306744" cy="5148371"/>
          </a:xfrm>
        </p:spPr>
        <p:txBody>
          <a:bodyPr>
            <a:normAutofit/>
          </a:bodyPr>
          <a:lstStyle/>
          <a:p>
            <a:r>
              <a:rPr lang="cs-CZ" sz="3200" dirty="0"/>
              <a:t>Masážní oleje</a:t>
            </a:r>
          </a:p>
        </p:txBody>
      </p:sp>
      <p:graphicFrame>
        <p:nvGraphicFramePr>
          <p:cNvPr id="5" name="Zástupný obsah 2">
            <a:extLst>
              <a:ext uri="{FF2B5EF4-FFF2-40B4-BE49-F238E27FC236}">
                <a16:creationId xmlns:a16="http://schemas.microsoft.com/office/drawing/2014/main" id="{FA2D9156-68D2-C2F4-EDD1-E2F3C7E8E28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61855805"/>
              </p:ext>
            </p:extLst>
          </p:nvPr>
        </p:nvGraphicFramePr>
        <p:xfrm>
          <a:off x="4678344" y="1127125"/>
          <a:ext cx="6403994" cy="50874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492082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>
            <a:extLst>
              <a:ext uri="{FF2B5EF4-FFF2-40B4-BE49-F238E27FC236}">
                <a16:creationId xmlns:a16="http://schemas.microsoft.com/office/drawing/2014/main" id="{BD63A3E3-6C9E-E927-DADA-2B700471D7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0800000" flipV="1">
            <a:off x="6096001" y="942614"/>
            <a:ext cx="5962158" cy="905903"/>
          </a:xfrm>
        </p:spPr>
        <p:txBody>
          <a:bodyPr>
            <a:normAutofit/>
          </a:bodyPr>
          <a:lstStyle/>
          <a:p>
            <a:r>
              <a:rPr lang="cs-CZ" dirty="0"/>
              <a:t>Masážní prostředky</a:t>
            </a:r>
          </a:p>
        </p:txBody>
      </p:sp>
      <p:sp>
        <p:nvSpPr>
          <p:cNvPr id="10" name="Zástupný text 9">
            <a:extLst>
              <a:ext uri="{FF2B5EF4-FFF2-40B4-BE49-F238E27FC236}">
                <a16:creationId xmlns:a16="http://schemas.microsoft.com/office/drawing/2014/main" id="{116B9B25-9D85-5846-1BC5-BA5BDA21972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2000" b="1" dirty="0"/>
              <a:t>Masážní krémy a masti</a:t>
            </a:r>
            <a:r>
              <a:rPr lang="cs-CZ" sz="2000" dirty="0"/>
              <a:t> </a:t>
            </a:r>
          </a:p>
        </p:txBody>
      </p:sp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B8D52D36-1A6A-F3FE-6AE7-A4ED4D448A29}"/>
              </a:ext>
            </a:extLst>
          </p:cNvPr>
          <p:cNvSpPr>
            <a:spLocks noGrp="1"/>
          </p:cNvSpPr>
          <p:nvPr>
            <p:ph type="body" sz="half" idx="15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hutnější konzistence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vhodné pro lokální ošetření menších ploch nebo jizev</a:t>
            </a:r>
          </a:p>
          <a:p>
            <a:endParaRPr lang="cs-CZ" dirty="0"/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AC43D33A-1785-1261-D19C-8E649FEC2F8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sz="2000" b="1" dirty="0"/>
              <a:t>Lihové přípravky </a:t>
            </a:r>
          </a:p>
          <a:p>
            <a:r>
              <a:rPr lang="cs-CZ" sz="2000" b="1" dirty="0"/>
              <a:t>(např. Alpa):</a:t>
            </a:r>
            <a:r>
              <a:rPr lang="cs-CZ" sz="2000" dirty="0"/>
              <a:t> </a:t>
            </a:r>
          </a:p>
        </p:txBody>
      </p:sp>
      <p:sp>
        <p:nvSpPr>
          <p:cNvPr id="14" name="Zástupný text 13">
            <a:extLst>
              <a:ext uri="{FF2B5EF4-FFF2-40B4-BE49-F238E27FC236}">
                <a16:creationId xmlns:a16="http://schemas.microsoft.com/office/drawing/2014/main" id="{2644DEA8-E022-5283-913F-57E891B33C16}"/>
              </a:ext>
            </a:extLst>
          </p:cNvPr>
          <p:cNvSpPr>
            <a:spLocks noGrp="1"/>
          </p:cNvSpPr>
          <p:nvPr>
            <p:ph type="body" sz="half" idx="16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používají se minimálně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rychle se odpařují a vysušují kůži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výjimečně pro rychlé osvěžení nebo sportovní masáž</a:t>
            </a:r>
          </a:p>
          <a:p>
            <a:endParaRPr lang="cs-CZ" dirty="0"/>
          </a:p>
        </p:txBody>
      </p:sp>
      <p:sp>
        <p:nvSpPr>
          <p:cNvPr id="12" name="Zástupný text 11">
            <a:extLst>
              <a:ext uri="{FF2B5EF4-FFF2-40B4-BE49-F238E27FC236}">
                <a16:creationId xmlns:a16="http://schemas.microsoft.com/office/drawing/2014/main" id="{0ACC3F71-27B0-C7C8-B870-DB698651A39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b="1" dirty="0"/>
              <a:t>Pomocné prostředky:</a:t>
            </a:r>
            <a:r>
              <a:rPr lang="cs-CZ" dirty="0"/>
              <a:t> </a:t>
            </a:r>
          </a:p>
        </p:txBody>
      </p:sp>
      <p:sp>
        <p:nvSpPr>
          <p:cNvPr id="15" name="Zástupný text 14">
            <a:extLst>
              <a:ext uri="{FF2B5EF4-FFF2-40B4-BE49-F238E27FC236}">
                <a16:creationId xmlns:a16="http://schemas.microsoft.com/office/drawing/2014/main" id="{C2A17B9A-BA72-1275-D5B3-331E8723AA89}"/>
              </a:ext>
            </a:extLst>
          </p:cNvPr>
          <p:cNvSpPr>
            <a:spLocks noGrp="1"/>
          </p:cNvSpPr>
          <p:nvPr>
            <p:ph type="body" sz="half" idx="17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Masážní pudr (talek) – dnes se v klasické masáži téměř nepoužívá dříve u silně potivých pacientů</a:t>
            </a:r>
          </a:p>
        </p:txBody>
      </p:sp>
      <p:pic>
        <p:nvPicPr>
          <p:cNvPr id="16" name="Obrázek 15" descr="Alpa Francovka – lihový bylinný roztok 60 ml, 160 ml, 1 l - ALPA">
            <a:extLst>
              <a:ext uri="{FF2B5EF4-FFF2-40B4-BE49-F238E27FC236}">
                <a16:creationId xmlns:a16="http://schemas.microsoft.com/office/drawing/2014/main" id="{22BFEACE-B924-71AD-13AE-FED5794135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4177" y="4062178"/>
            <a:ext cx="2500855" cy="2500855"/>
          </a:xfrm>
          <a:prstGeom prst="rect">
            <a:avLst/>
          </a:prstGeom>
        </p:spPr>
      </p:pic>
      <p:pic>
        <p:nvPicPr>
          <p:cNvPr id="17" name="Obrázek 16" descr="Mastek, práškový, jemný">
            <a:extLst>
              <a:ext uri="{FF2B5EF4-FFF2-40B4-BE49-F238E27FC236}">
                <a16:creationId xmlns:a16="http://schemas.microsoft.com/office/drawing/2014/main" id="{9594771B-E377-0B22-BD23-09D1028CAB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6978" y="3868532"/>
            <a:ext cx="3563834" cy="2591261"/>
          </a:xfrm>
          <a:prstGeom prst="rect">
            <a:avLst/>
          </a:prstGeom>
        </p:spPr>
      </p:pic>
      <p:pic>
        <p:nvPicPr>
          <p:cNvPr id="18" name="Obrázek 17" descr="SwissMedicus Koňská Mast Forte chladivá 500 ml">
            <a:extLst>
              <a:ext uri="{FF2B5EF4-FFF2-40B4-BE49-F238E27FC236}">
                <a16:creationId xmlns:a16="http://schemas.microsoft.com/office/drawing/2014/main" id="{A43A70AE-97D0-F7BF-D13B-00E6BA9ED3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3289" y="3947040"/>
            <a:ext cx="2029940" cy="2434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2123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23C68D9-40EF-5F05-2085-CEE011A22B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799" y="764373"/>
            <a:ext cx="3977639" cy="1600200"/>
          </a:xfrm>
        </p:spPr>
        <p:txBody>
          <a:bodyPr anchor="b">
            <a:normAutofit/>
          </a:bodyPr>
          <a:lstStyle/>
          <a:p>
            <a:pPr algn="l"/>
            <a:r>
              <a:rPr lang="cs-CZ" sz="3200" dirty="0"/>
              <a:t>Osobnost maséra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EC4AF5F-6566-DE3F-EA01-0E868CC561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2364573"/>
            <a:ext cx="3977639" cy="3854112"/>
          </a:xfrm>
        </p:spPr>
        <p:txBody>
          <a:bodyPr>
            <a:normAutofit/>
          </a:bodyPr>
          <a:lstStyle/>
          <a:p>
            <a:r>
              <a:rPr lang="cs-CZ" sz="1500" dirty="0"/>
              <a:t>masér neléčí pouze mechanickými hmaty, ale celým svým vystupováním</a:t>
            </a:r>
          </a:p>
          <a:p>
            <a:r>
              <a:rPr lang="cs-CZ" sz="1500" b="1" dirty="0"/>
              <a:t>tělesné předpoklady</a:t>
            </a:r>
            <a:endParaRPr lang="cs-CZ" sz="1500" dirty="0"/>
          </a:p>
          <a:p>
            <a:pPr lvl="1"/>
            <a:r>
              <a:rPr lang="cs-CZ" sz="1500" b="1" dirty="0"/>
              <a:t>fyzická zdatnost:</a:t>
            </a:r>
            <a:r>
              <a:rPr lang="cs-CZ" sz="1500" dirty="0"/>
              <a:t> schopnost zvládnout dlouhodobou statickou a dynamickou zátěž</a:t>
            </a:r>
          </a:p>
          <a:p>
            <a:pPr lvl="1"/>
            <a:r>
              <a:rPr lang="cs-CZ" sz="1500" b="1" dirty="0"/>
              <a:t>zdravé a čisté ruce:</a:t>
            </a:r>
            <a:r>
              <a:rPr lang="cs-CZ" sz="1500" dirty="0"/>
              <a:t> krátce ostříhané nehty, kůže bez záděr, ekzémů či prstýnků a hodinek (prevence poškrábání a přenosu infekce)</a:t>
            </a:r>
          </a:p>
          <a:p>
            <a:pPr lvl="1"/>
            <a:r>
              <a:rPr lang="cs-CZ" sz="1500" b="1" dirty="0"/>
              <a:t>správná ergonomie:</a:t>
            </a:r>
            <a:r>
              <a:rPr lang="cs-CZ" sz="1500" dirty="0"/>
              <a:t> dodržování optimálního postoje u masérského stolu, aby masér nepřetěžoval vlastní záda</a:t>
            </a:r>
          </a:p>
          <a:p>
            <a:endParaRPr lang="cs-CZ" sz="1500" dirty="0"/>
          </a:p>
        </p:txBody>
      </p:sp>
      <p:sp useBgFill="1">
        <p:nvSpPr>
          <p:cNvPr id="11" name="Rectangle 8">
            <a:extLst>
              <a:ext uri="{FF2B5EF4-FFF2-40B4-BE49-F238E27FC236}">
                <a16:creationId xmlns:a16="http://schemas.microsoft.com/office/drawing/2014/main" id="{8D25211A-4CA0-4B53-82BB-1EE7C7F3C7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51379" y="0"/>
            <a:ext cx="72406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2" name="Picture 4" descr="Ruka držící forearm">
            <a:extLst>
              <a:ext uri="{FF2B5EF4-FFF2-40B4-BE49-F238E27FC236}">
                <a16:creationId xmlns:a16="http://schemas.microsoft.com/office/drawing/2014/main" id="{1D6F9A8E-0D70-0D7B-6F66-E8E0BFC629D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2443" r="20516" b="-1"/>
          <a:stretch>
            <a:fillRect/>
          </a:stretch>
        </p:blipFill>
        <p:spPr>
          <a:xfrm>
            <a:off x="5304147" y="10"/>
            <a:ext cx="6887853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29260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22D121F-5723-8782-E492-4209B1CC80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</p:spPr>
        <p:txBody>
          <a:bodyPr>
            <a:normAutofit/>
          </a:bodyPr>
          <a:lstStyle/>
          <a:p>
            <a:r>
              <a:rPr lang="cs-CZ" dirty="0"/>
              <a:t>Osobnost maséra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D8316D5-2EB7-800E-9B10-DA8D525DD2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2194560"/>
            <a:ext cx="5816600" cy="4024125"/>
          </a:xfrm>
        </p:spPr>
        <p:txBody>
          <a:bodyPr>
            <a:normAutofit fontScale="92500" lnSpcReduction="20000"/>
          </a:bodyPr>
          <a:lstStyle/>
          <a:p>
            <a:r>
              <a:rPr lang="cs-CZ" b="1" dirty="0"/>
              <a:t>duševní a etické předpoklady</a:t>
            </a:r>
            <a:endParaRPr lang="cs-CZ" dirty="0"/>
          </a:p>
          <a:p>
            <a:pPr lvl="1"/>
            <a:r>
              <a:rPr lang="cs-CZ" b="1" dirty="0"/>
              <a:t>empatie a takt:</a:t>
            </a:r>
            <a:r>
              <a:rPr lang="cs-CZ" dirty="0"/>
              <a:t> schopnost naslouchat pacientovi, vnímat jeho verbální i neverbální signály (např. bolestivé grimasy)</a:t>
            </a:r>
          </a:p>
          <a:p>
            <a:pPr lvl="1"/>
            <a:r>
              <a:rPr lang="cs-CZ" b="1" dirty="0"/>
              <a:t>profesionální tajemství:</a:t>
            </a:r>
            <a:r>
              <a:rPr lang="cs-CZ" dirty="0"/>
              <a:t> masér ve zdravotnictví je vázán mlčenlivostí o zdravotním stavu a soukromí pacienta</a:t>
            </a:r>
          </a:p>
          <a:p>
            <a:pPr lvl="1"/>
            <a:r>
              <a:rPr lang="cs-CZ" b="1" dirty="0"/>
              <a:t>komunikativnost:</a:t>
            </a:r>
            <a:r>
              <a:rPr lang="cs-CZ" dirty="0"/>
              <a:t> jasné vysvětlení postupu, verbální vedení pacienta během procedury, ale také schopnost dodržet terapeutické ticho, pokud si to pacient přeje</a:t>
            </a:r>
          </a:p>
          <a:p>
            <a:pPr lvl="1"/>
            <a:r>
              <a:rPr lang="cs-CZ" b="1" dirty="0"/>
              <a:t>hygiena a upravenost:</a:t>
            </a:r>
            <a:r>
              <a:rPr lang="cs-CZ" dirty="0"/>
              <a:t> čistý pracovní oděv (zpravidla bílé kalhoty a tričko), upravené vlasy, absence silných parfémů (mohou dráždit dýchací cesty nemocných)</a:t>
            </a:r>
          </a:p>
          <a:p>
            <a:endParaRPr lang="cs-CZ" dirty="0"/>
          </a:p>
        </p:txBody>
      </p:sp>
      <p:pic>
        <p:nvPicPr>
          <p:cNvPr id="9" name="Graphic 6" descr="Head with Gears">
            <a:extLst>
              <a:ext uri="{FF2B5EF4-FFF2-40B4-BE49-F238E27FC236}">
                <a16:creationId xmlns:a16="http://schemas.microsoft.com/office/drawing/2014/main" id="{A717513B-F727-82C9-BEB6-3E9623758BC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7425931" y="2272748"/>
            <a:ext cx="3639337" cy="3639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62389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067035F-1048-C92F-AC18-34E0EE391A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7782" y="1253260"/>
            <a:ext cx="8610600" cy="1293028"/>
          </a:xfrm>
        </p:spPr>
        <p:txBody>
          <a:bodyPr/>
          <a:lstStyle/>
          <a:p>
            <a:pPr algn="ctr"/>
            <a:r>
              <a:rPr lang="cs-CZ" dirty="0"/>
              <a:t>Děkuji za pozornost</a:t>
            </a:r>
            <a:br>
              <a:rPr lang="cs-CZ" dirty="0"/>
            </a:br>
            <a:endParaRPr lang="cs-CZ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FC925021-7EE8-F79B-2AD4-C18EDEC55A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8432" y="2546288"/>
            <a:ext cx="5829300" cy="3867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8890763"/>
      </p:ext>
    </p:extLst>
  </p:cSld>
  <p:clrMapOvr>
    <a:masterClrMapping/>
  </p:clrMapOvr>
</p:sld>
</file>

<file path=ppt/theme/theme1.xml><?xml version="1.0" encoding="utf-8"?>
<a:theme xmlns:a="http://schemas.openxmlformats.org/drawingml/2006/main" name="Kondenzační stopa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{C47A7F8B-32B8-40E2-BF8E-6E9AC2217924}TF49310879-45c6-4d72-870a-c20bc0dca33253c5fedf-e725aebe1c59</Template>
  <TotalTime>77</TotalTime>
  <Words>1396</Words>
  <Application>Microsoft Office PowerPoint</Application>
  <PresentationFormat>Širokoúhlá obrazovka</PresentationFormat>
  <Paragraphs>130</Paragraphs>
  <Slides>21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4" baseType="lpstr">
      <vt:lpstr>Arial</vt:lpstr>
      <vt:lpstr>Century Gothic</vt:lpstr>
      <vt:lpstr>Kondenzační stopa</vt:lpstr>
      <vt:lpstr>Úvod do léčebných masáží</vt:lpstr>
      <vt:lpstr>Historie masáže</vt:lpstr>
      <vt:lpstr>Starověk</vt:lpstr>
      <vt:lpstr>Historie masáže</vt:lpstr>
      <vt:lpstr>Definice</vt:lpstr>
      <vt:lpstr>Druhy klasické masáže</vt:lpstr>
      <vt:lpstr>Účinky masáže</vt:lpstr>
      <vt:lpstr>rozdělení podle mechanismu účinku</vt:lpstr>
      <vt:lpstr>Mechanické účinky (Fyzické působení)</vt:lpstr>
      <vt:lpstr>Biochemické účinky (Humorální / Chemická odezva)</vt:lpstr>
      <vt:lpstr>Reflexní účinky (Nervová odezva)</vt:lpstr>
      <vt:lpstr>rozdělení podle místa působení</vt:lpstr>
      <vt:lpstr>Indikace (kdy je masáž vhodná)</vt:lpstr>
      <vt:lpstr>Kontraindikace (kdy se masáž nesmí provádět) </vt:lpstr>
      <vt:lpstr>Masážní prostředky</vt:lpstr>
      <vt:lpstr>Masážní emulze</vt:lpstr>
      <vt:lpstr>Masážní oleje</vt:lpstr>
      <vt:lpstr>Masážní prostředky</vt:lpstr>
      <vt:lpstr>Osobnost maséra</vt:lpstr>
      <vt:lpstr>Osobnost maséra</vt:lpstr>
      <vt:lpstr>Děkuji za pozornost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Marek Zatloukal</dc:creator>
  <cp:lastModifiedBy>Rodina Ptáčkovi</cp:lastModifiedBy>
  <cp:revision>4</cp:revision>
  <dcterms:created xsi:type="dcterms:W3CDTF">2026-09-01T20:29:56Z</dcterms:created>
  <dcterms:modified xsi:type="dcterms:W3CDTF">2026-09-02T21:08:47Z</dcterms:modified>
</cp:coreProperties>
</file>