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61" r:id="rId8"/>
    <p:sldId id="259" r:id="rId9"/>
    <p:sldId id="265" r:id="rId10"/>
    <p:sldId id="266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430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298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361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082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240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0114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11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2027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58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892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818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830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413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2156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229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7331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75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2A195C-AA28-4E89-83CA-4F04868B1E6C}" type="datetimeFigureOut">
              <a:rPr lang="cs-CZ" smtClean="0"/>
              <a:t>18.02.2026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8054641-72AA-4C91-9D99-3C26C829D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15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D7FD3A-8E7B-2CD6-E465-8210212818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JAKOBÍNSKÁ DIKTATURA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E009F1-0AD5-5950-B154-E5A182B75F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404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2642B0-C3B0-4D82-52FD-91A0147B4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POPRAVA KRÁLE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4C3E8F-C184-8036-5347-1CC209BCB8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Nové rozložení sil – nejmocnější girondini, jakobíni, </a:t>
            </a:r>
            <a:r>
              <a:rPr lang="cs-CZ" dirty="0" err="1"/>
              <a:t>cordelieři</a:t>
            </a:r>
            <a:endParaRPr lang="cs-CZ" dirty="0"/>
          </a:p>
          <a:p>
            <a:r>
              <a:rPr lang="cs-CZ" dirty="0"/>
              <a:t>Národní konvent – vypracovat novou republikánskou ústavu</a:t>
            </a:r>
          </a:p>
          <a:p>
            <a:r>
              <a:rPr lang="cs-CZ" dirty="0"/>
              <a:t>1792 – dobyto Jižní Nizozemí a Porýní</a:t>
            </a:r>
          </a:p>
          <a:p>
            <a:r>
              <a:rPr lang="cs-CZ" dirty="0"/>
              <a:t>Jakobíni zvítězili nad girondiny =&gt; král byl obviněn z velezrady a byl poslán na popraviště</a:t>
            </a:r>
          </a:p>
          <a:p>
            <a:r>
              <a:rPr lang="cs-CZ" b="1" dirty="0"/>
              <a:t>21. ledna 1793 – poprava krále</a:t>
            </a:r>
          </a:p>
          <a:p>
            <a:r>
              <a:rPr lang="cs-CZ" dirty="0"/>
              <a:t>Popravena i královna Marie Antoinetta</a:t>
            </a:r>
          </a:p>
          <a:p>
            <a:r>
              <a:rPr lang="cs-CZ" dirty="0"/>
              <a:t>Syn Ludvík poslán na převýchovu=&gt; za záhadných okolností zemřel r. </a:t>
            </a:r>
            <a:r>
              <a:rPr lang="cs-CZ"/>
              <a:t>1795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409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BCD90D-6435-C430-85D4-CD81A63A3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POPRAVA KRÁLE</a:t>
            </a:r>
          </a:p>
        </p:txBody>
      </p:sp>
      <p:pic>
        <p:nvPicPr>
          <p:cNvPr id="1032" name="Picture 8" descr="Poprava Ludvíka XVI. – Wikipedie">
            <a:extLst>
              <a:ext uri="{FF2B5EF4-FFF2-40B4-BE49-F238E27FC236}">
                <a16:creationId xmlns:a16="http://schemas.microsoft.com/office/drawing/2014/main" id="{A43F2913-2106-0CF4-98DC-4B54FBF809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594" y="2557463"/>
            <a:ext cx="497681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39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E64B4F-DD96-3174-EF71-6C49F6B71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Ludvík XVI.</a:t>
            </a:r>
          </a:p>
        </p:txBody>
      </p:sp>
      <p:pic>
        <p:nvPicPr>
          <p:cNvPr id="2050" name="Picture 2" descr="Nová fakta: Ludvík XVI. zemřel statečně - Aktuálně.cz">
            <a:extLst>
              <a:ext uri="{FF2B5EF4-FFF2-40B4-BE49-F238E27FC236}">
                <a16:creationId xmlns:a16="http://schemas.microsoft.com/office/drawing/2014/main" id="{15E6040B-A1B4-08B9-9842-917024A7C9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275" y="2557463"/>
            <a:ext cx="23334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065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DE57CE-0B99-D48E-2FA9-BDC2D30D8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Marie Antoinetta</a:t>
            </a:r>
          </a:p>
        </p:txBody>
      </p:sp>
      <p:pic>
        <p:nvPicPr>
          <p:cNvPr id="3074" name="Picture 2" descr="Popravčí ji musí podpírat! – EpochálníSvět.cz">
            <a:extLst>
              <a:ext uri="{FF2B5EF4-FFF2-40B4-BE49-F238E27FC236}">
                <a16:creationId xmlns:a16="http://schemas.microsoft.com/office/drawing/2014/main" id="{98146615-A9F1-F1E5-71A2-86D82C5BB3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439" y="2557463"/>
            <a:ext cx="262112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873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270B36-F0F8-29D0-B111-A5D8C417A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JAKOBÍNSKÝ PŘEVRAT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80DDD0-BE51-2329-8560-52D0B57A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Další státy vyhlásily válku – Velká Británie, Nizozemí, Španělsko</a:t>
            </a:r>
          </a:p>
          <a:p>
            <a:r>
              <a:rPr lang="cs-CZ" dirty="0"/>
              <a:t>Občanská válka – východ Francie (royalisté x republikáni)</a:t>
            </a:r>
          </a:p>
          <a:p>
            <a:r>
              <a:rPr lang="cs-CZ" b="1" u="sng" dirty="0"/>
              <a:t>Vzpoury proti republikánské Paříži:</a:t>
            </a:r>
          </a:p>
          <a:p>
            <a:pPr lvl="1"/>
            <a:r>
              <a:rPr lang="cs-CZ" dirty="0"/>
              <a:t>Komisaři s velkými pravomocemi</a:t>
            </a:r>
          </a:p>
          <a:p>
            <a:pPr lvl="1"/>
            <a:r>
              <a:rPr lang="cs-CZ" dirty="0"/>
              <a:t>Revoluční soudy</a:t>
            </a:r>
          </a:p>
          <a:p>
            <a:pPr lvl="1"/>
            <a:r>
              <a:rPr lang="cs-CZ" dirty="0"/>
              <a:t>Tresty smrti a vyhoštění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4518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F00664-D3F6-E01D-4834-A1E4E4014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JAKOBÍNSKÝ PŘEVRAT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77AAE9-CA44-2F0E-9B7F-DA16895DB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Girondini:</a:t>
            </a:r>
          </a:p>
          <a:p>
            <a:pPr lvl="1"/>
            <a:r>
              <a:rPr lang="cs-CZ" dirty="0"/>
              <a:t> zájmy obchodníků a podnikatelů</a:t>
            </a:r>
          </a:p>
          <a:p>
            <a:pPr lvl="1"/>
            <a:r>
              <a:rPr lang="cs-CZ" dirty="0"/>
              <a:t>Chtěli ochranu soukromého majetku a svobodu podnikání</a:t>
            </a:r>
          </a:p>
          <a:p>
            <a:r>
              <a:rPr lang="cs-CZ" b="1" dirty="0"/>
              <a:t>Jakobíni:</a:t>
            </a:r>
          </a:p>
          <a:p>
            <a:pPr lvl="1"/>
            <a:r>
              <a:rPr lang="cs-CZ" dirty="0"/>
              <a:t>Podpora pařížské radnice a pouliční lůzy</a:t>
            </a:r>
          </a:p>
          <a:p>
            <a:pPr lvl="1"/>
            <a:r>
              <a:rPr lang="cs-CZ" dirty="0"/>
              <a:t>Usilovali o pevné ceny potravin, zdanění bohatých občanů</a:t>
            </a:r>
          </a:p>
          <a:p>
            <a:r>
              <a:rPr lang="cs-CZ" b="1" dirty="0"/>
              <a:t>Červen 1793 – zatčení a popravení 29 nejznámějších girondistů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4314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A91017-8447-BE99-05DB-D0A3D8360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JAKOBÍNSKÁ DIKTATURA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115260-E05E-0F65-762F-CDB718982F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Po popravě girondistů vypuklo povstání proti jakobínské diktatuře</a:t>
            </a:r>
          </a:p>
          <a:p>
            <a:r>
              <a:rPr lang="cs-CZ" b="1" dirty="0"/>
              <a:t>Září 1793 </a:t>
            </a:r>
            <a:r>
              <a:rPr lang="cs-CZ" dirty="0"/>
              <a:t>– </a:t>
            </a:r>
            <a:r>
              <a:rPr lang="cs-CZ" b="1" dirty="0"/>
              <a:t>zavraždění Jeana Paula Marata</a:t>
            </a:r>
            <a:r>
              <a:rPr lang="cs-CZ" dirty="0"/>
              <a:t>=&gt; zahájení boje proti nepřátelům revoluce</a:t>
            </a:r>
          </a:p>
          <a:p>
            <a:r>
              <a:rPr lang="cs-CZ" dirty="0"/>
              <a:t>Fyzická likvidace domnělých i skutečných nepřátel</a:t>
            </a:r>
          </a:p>
          <a:p>
            <a:r>
              <a:rPr lang="cs-CZ" b="1" dirty="0"/>
              <a:t>Výbor pro veřejné blaho – v čele </a:t>
            </a:r>
            <a:r>
              <a:rPr lang="cs-CZ" b="1" dirty="0" err="1"/>
              <a:t>Maximilien</a:t>
            </a:r>
            <a:r>
              <a:rPr lang="cs-CZ" b="1" dirty="0"/>
              <a:t> Robespierre</a:t>
            </a:r>
          </a:p>
          <a:p>
            <a:r>
              <a:rPr lang="cs-CZ" dirty="0"/>
              <a:t>Odsouzení k trestu smrti – min. 30 000 obyvatel Francie</a:t>
            </a:r>
          </a:p>
          <a:p>
            <a:r>
              <a:rPr lang="cs-CZ" dirty="0"/>
              <a:t>Popravy odlišně smýšlejících jakobínů</a:t>
            </a:r>
          </a:p>
          <a:p>
            <a:r>
              <a:rPr lang="cs-CZ" b="1" dirty="0"/>
              <a:t>Jaro 1794 – poprava vůdců </a:t>
            </a:r>
            <a:r>
              <a:rPr lang="cs-CZ" b="1" dirty="0" err="1"/>
              <a:t>cordelierů</a:t>
            </a:r>
            <a:r>
              <a:rPr lang="cs-CZ" b="1" dirty="0"/>
              <a:t> </a:t>
            </a:r>
            <a:r>
              <a:rPr lang="cs-CZ" dirty="0"/>
              <a:t>– Danton, </a:t>
            </a:r>
            <a:r>
              <a:rPr lang="cs-CZ" dirty="0" err="1"/>
              <a:t>Desmoulins</a:t>
            </a:r>
            <a:endParaRPr lang="cs-CZ" dirty="0"/>
          </a:p>
          <a:p>
            <a:r>
              <a:rPr lang="cs-CZ" dirty="0"/>
              <a:t>Vyhlášení všeobecné branné povinnosti</a:t>
            </a:r>
          </a:p>
          <a:p>
            <a:r>
              <a:rPr lang="cs-CZ" dirty="0"/>
              <a:t>Pevně stanovená výše mezd a možných nejvyšších cen potravin</a:t>
            </a:r>
          </a:p>
          <a:p>
            <a:r>
              <a:rPr lang="cs-CZ" dirty="0"/>
              <a:t>Zavedení přídělového </a:t>
            </a:r>
            <a:r>
              <a:rPr lang="cs-CZ"/>
              <a:t>systému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32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956FEC-22CF-28D2-6AE1-65FE60F4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Zavraždění Marata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B1B60AFB-9E78-D7B8-1813-F4A6301E4C6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670" y="2557463"/>
            <a:ext cx="257865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404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2B29CB-1613-3967-D3F3-9AAD75A19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err="1"/>
              <a:t>Maximilien</a:t>
            </a:r>
            <a:r>
              <a:rPr lang="cs-CZ" b="1" u="sng" dirty="0"/>
              <a:t> Robespierre</a:t>
            </a:r>
            <a:br>
              <a:rPr lang="cs-CZ" b="1" dirty="0"/>
            </a:br>
            <a:endParaRPr lang="cs-CZ" dirty="0"/>
          </a:p>
        </p:txBody>
      </p:sp>
      <p:pic>
        <p:nvPicPr>
          <p:cNvPr id="5122" name="Picture 2" descr="Maximilien Robespierre - The Committee of Public Safety and the Reign of  Terror | Britannica">
            <a:extLst>
              <a:ext uri="{FF2B5EF4-FFF2-40B4-BE49-F238E27FC236}">
                <a16:creationId xmlns:a16="http://schemas.microsoft.com/office/drawing/2014/main" id="{8228C03F-EC02-7083-AE97-CBCCAB1E21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513" y="2557463"/>
            <a:ext cx="261697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464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C2BC1D-4DF1-6989-F0AC-D8D57AF8C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KONEC JAKOBÍNSKÉ DIKTATURY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A5E2CAA-9F7F-FD18-8734-633BCC1A4C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Pokus o odstranění křesťanství – snaha zavést </a:t>
            </a:r>
            <a:r>
              <a:rPr lang="cs-CZ" b="1" dirty="0"/>
              <a:t>kult Nejvyšší bytosti</a:t>
            </a:r>
          </a:p>
          <a:p>
            <a:r>
              <a:rPr lang="cs-CZ" dirty="0"/>
              <a:t>Zrušení církevního kalendáře – revoluční kalendář (začátek vyhlášení republiky 22. 9. 1792)</a:t>
            </a:r>
          </a:p>
          <a:p>
            <a:r>
              <a:rPr lang="cs-CZ" dirty="0"/>
              <a:t>Obyčejní lidé jsou terorem vyčerpáni=&gt; sjednocený odpor v konventu=&gt; </a:t>
            </a:r>
            <a:r>
              <a:rPr lang="cs-CZ" b="1" dirty="0"/>
              <a:t>27. července 1794 Robespierre zatčen a popraven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81659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106</TotalTime>
  <Words>287</Words>
  <Application>Microsoft Office PowerPoint</Application>
  <PresentationFormat>Širokoúhlá obrazovka</PresentationFormat>
  <Paragraphs>44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JAKOBÍNSKÁ DIKTATURA</vt:lpstr>
      <vt:lpstr>POPRAVA KRÁLE</vt:lpstr>
      <vt:lpstr>POPRAVA KRÁLE</vt:lpstr>
      <vt:lpstr>Ludvík XVI.</vt:lpstr>
      <vt:lpstr>Marie Antoinetta</vt:lpstr>
      <vt:lpstr>JAKOBÍNSKÝ PŘEVRAT</vt:lpstr>
      <vt:lpstr>JAKOBÍNSKÝ PŘEVRAT</vt:lpstr>
      <vt:lpstr>JAKOBÍNSKÁ DIKTATURA</vt:lpstr>
      <vt:lpstr>Zavraždění Marata</vt:lpstr>
      <vt:lpstr>Maximilien Robespierre </vt:lpstr>
      <vt:lpstr>KONEC JAKOBÍNSKÉ DIKTATURY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JAKOBÍNSKÁ DIKTATURA</dc:title>
  <dc:creator>Pc</dc:creator>
  <cp:lastModifiedBy>ucebna 12</cp:lastModifiedBy>
  <cp:revision>5</cp:revision>
  <dcterms:created xsi:type="dcterms:W3CDTF">2022-09-26T15:58:00Z</dcterms:created>
  <dcterms:modified xsi:type="dcterms:W3CDTF">2026-02-18T11:21:16Z</dcterms:modified>
</cp:coreProperties>
</file>