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56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3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912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508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625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89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041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40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39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7787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425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018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207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055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3274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460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C46F270-488B-4620-89A2-0414CAB62C6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F086903-3037-4ACE-B6C9-3FD6A703E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08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D08130-2C40-4C6E-B09F-2370EC52FB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PŘÍSLOVCE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6DA9E31-B484-4574-844E-7E89EB4337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ADVERBIA</a:t>
            </a:r>
          </a:p>
        </p:txBody>
      </p:sp>
    </p:spTree>
    <p:extLst>
      <p:ext uri="{BB962C8B-B14F-4D97-AF65-F5344CB8AC3E}">
        <p14:creationId xmlns:p14="http://schemas.microsoft.com/office/powerpoint/2010/main" val="1325055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CBBB80-0252-4BFB-BDE4-27D390942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Vlastnosti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0418E1-1698-493A-9285-ACF938A89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Vyjadřují bližší okolnosti děje, stupeň vlastnosti nebo míru předmětů,</a:t>
            </a:r>
          </a:p>
          <a:p>
            <a:r>
              <a:rPr lang="cs-CZ" dirty="0"/>
              <a:t>Konkretizují význam přídavného jména nebo dalšího příslovce</a:t>
            </a:r>
          </a:p>
          <a:p>
            <a:r>
              <a:rPr lang="cs-CZ" dirty="0"/>
              <a:t>Plnovýznamový SD</a:t>
            </a:r>
          </a:p>
          <a:p>
            <a:r>
              <a:rPr lang="cs-CZ" dirty="0"/>
              <a:t>Neohebný SD</a:t>
            </a:r>
          </a:p>
          <a:p>
            <a:r>
              <a:rPr lang="cs-CZ" dirty="0"/>
              <a:t>Některá příslovce lze stupňovat </a:t>
            </a:r>
          </a:p>
        </p:txBody>
      </p:sp>
    </p:spTree>
    <p:extLst>
      <p:ext uri="{BB962C8B-B14F-4D97-AF65-F5344CB8AC3E}">
        <p14:creationId xmlns:p14="http://schemas.microsoft.com/office/powerpoint/2010/main" val="2887818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7704C8-9BFB-4687-AC81-E1BBBEE6A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 hlediska syntaxe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A62B78-BB0E-461F-A91C-73436731F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 větě jsou nejčastěji na pozici příslovečného určení (odešel </a:t>
            </a:r>
            <a:r>
              <a:rPr lang="cs-CZ" i="1" dirty="0"/>
              <a:t>rychle</a:t>
            </a:r>
            <a:r>
              <a:rPr lang="cs-CZ" dirty="0"/>
              <a:t>) nebo neshodného přívlastku (cesta </a:t>
            </a:r>
            <a:r>
              <a:rPr lang="cs-CZ" i="1" dirty="0"/>
              <a:t>pěšky</a:t>
            </a:r>
            <a:r>
              <a:rPr lang="cs-CZ" dirty="0"/>
              <a:t>)</a:t>
            </a:r>
          </a:p>
          <a:p>
            <a:r>
              <a:rPr lang="cs-CZ" dirty="0"/>
              <a:t>Jmenná část přísudku se sponou (bylo </a:t>
            </a:r>
            <a:r>
              <a:rPr lang="cs-CZ" i="1" dirty="0"/>
              <a:t>veselo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0749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72F026-C91F-4AC9-84C3-63552891F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5E7161-C581-487F-94BD-863C5169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Odvozeno:</a:t>
            </a:r>
          </a:p>
          <a:p>
            <a:pPr lvl="1"/>
            <a:r>
              <a:rPr lang="cs-CZ" dirty="0"/>
              <a:t>Přídavná jména – pěkný – pěkně</a:t>
            </a:r>
          </a:p>
          <a:p>
            <a:pPr lvl="1"/>
            <a:r>
              <a:rPr lang="cs-CZ" dirty="0"/>
              <a:t>Zájmena – ten – tudy, tady</a:t>
            </a:r>
          </a:p>
          <a:p>
            <a:pPr lvl="1"/>
            <a:r>
              <a:rPr lang="cs-CZ" dirty="0"/>
              <a:t>Číslovky – dvojmo, kolik</a:t>
            </a:r>
          </a:p>
          <a:p>
            <a:pPr lvl="1"/>
            <a:r>
              <a:rPr lang="cs-CZ" dirty="0"/>
              <a:t>Příslovečné spřežky – spojení příslovce a předložky, píše se dohromady – zčásti, dodnes, navždy</a:t>
            </a:r>
          </a:p>
        </p:txBody>
      </p:sp>
    </p:spTree>
    <p:extLst>
      <p:ext uri="{BB962C8B-B14F-4D97-AF65-F5344CB8AC3E}">
        <p14:creationId xmlns:p14="http://schemas.microsoft.com/office/powerpoint/2010/main" val="251676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752933-24E6-42FE-8690-62D5324B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příslovcí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6FFCE7-653D-4C77-ACD0-3DC0A13B5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Místa</a:t>
            </a:r>
            <a:r>
              <a:rPr lang="cs-CZ" dirty="0"/>
              <a:t> – kde? Kudy? Odkud? Kam? – </a:t>
            </a:r>
            <a:r>
              <a:rPr lang="cs-CZ" i="1" dirty="0"/>
              <a:t>doma, nahoře, nahoru, horem, dole, vpravo, venku</a:t>
            </a:r>
          </a:p>
          <a:p>
            <a:r>
              <a:rPr lang="cs-CZ" b="1" dirty="0"/>
              <a:t>Času</a:t>
            </a:r>
            <a:r>
              <a:rPr lang="cs-CZ" dirty="0"/>
              <a:t> – kdy? Odkdy? Dokdy? – </a:t>
            </a:r>
            <a:r>
              <a:rPr lang="cs-CZ" i="1" dirty="0"/>
              <a:t>včera, ráno, dlouho, večer, stále</a:t>
            </a:r>
          </a:p>
          <a:p>
            <a:r>
              <a:rPr lang="cs-CZ" b="1" dirty="0"/>
              <a:t>Způsobu</a:t>
            </a:r>
            <a:r>
              <a:rPr lang="cs-CZ" dirty="0"/>
              <a:t> – jak? – </a:t>
            </a:r>
            <a:r>
              <a:rPr lang="cs-CZ" i="1" dirty="0"/>
              <a:t>pěkně, vesele, tiše, česky, zájmenná příslovce (jak, jakpak, tak, takto)</a:t>
            </a:r>
          </a:p>
          <a:p>
            <a:pPr marL="0" indent="0">
              <a:buNone/>
            </a:pPr>
            <a:r>
              <a:rPr lang="cs-CZ" dirty="0"/>
              <a:t>	- </a:t>
            </a:r>
            <a:r>
              <a:rPr lang="cs-CZ" b="1" dirty="0"/>
              <a:t>míra</a:t>
            </a:r>
            <a:r>
              <a:rPr lang="cs-CZ" dirty="0"/>
              <a:t> – </a:t>
            </a:r>
            <a:r>
              <a:rPr lang="cs-CZ" i="1" dirty="0"/>
              <a:t>velmi, moc, málo, vůbec</a:t>
            </a:r>
          </a:p>
          <a:p>
            <a:pPr marL="0" indent="0">
              <a:buNone/>
            </a:pPr>
            <a:r>
              <a:rPr lang="cs-CZ" dirty="0"/>
              <a:t>	- </a:t>
            </a:r>
            <a:r>
              <a:rPr lang="cs-CZ" b="1" dirty="0"/>
              <a:t>zřetel</a:t>
            </a:r>
            <a:r>
              <a:rPr lang="cs-CZ" dirty="0"/>
              <a:t> – </a:t>
            </a:r>
            <a:r>
              <a:rPr lang="cs-CZ" i="1" dirty="0"/>
              <a:t>početně, váhově</a:t>
            </a:r>
          </a:p>
          <a:p>
            <a:r>
              <a:rPr lang="cs-CZ" b="1" dirty="0"/>
              <a:t>Příčiny</a:t>
            </a:r>
            <a:r>
              <a:rPr lang="cs-CZ" dirty="0"/>
              <a:t> – proč? – </a:t>
            </a:r>
            <a:r>
              <a:rPr lang="cs-CZ" i="1" dirty="0"/>
              <a:t>schválně, navzdory, náhodou</a:t>
            </a:r>
          </a:p>
          <a:p>
            <a:r>
              <a:rPr lang="cs-CZ" b="1" dirty="0"/>
              <a:t>Záporová</a:t>
            </a:r>
            <a:r>
              <a:rPr lang="cs-CZ" dirty="0"/>
              <a:t> - </a:t>
            </a:r>
            <a:r>
              <a:rPr lang="cs-CZ" i="1" dirty="0"/>
              <a:t>nikoli</a:t>
            </a:r>
          </a:p>
        </p:txBody>
      </p:sp>
    </p:spTree>
    <p:extLst>
      <p:ext uri="{BB962C8B-B14F-4D97-AF65-F5344CB8AC3E}">
        <p14:creationId xmlns:p14="http://schemas.microsoft.com/office/powerpoint/2010/main" val="3693428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D40684-B351-45F4-824B-240AE2045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Příslovečné spřežky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E8F97B-5BBB-4A49-A919-27E26C2CA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Píší se dohromady</a:t>
            </a:r>
          </a:p>
          <a:p>
            <a:r>
              <a:rPr lang="cs-CZ" dirty="0"/>
              <a:t>Spojení různých SD</a:t>
            </a:r>
          </a:p>
          <a:p>
            <a:r>
              <a:rPr lang="cs-CZ" dirty="0"/>
              <a:t>Předložka + pod. jméno – </a:t>
            </a:r>
            <a:r>
              <a:rPr lang="cs-CZ" i="1" dirty="0"/>
              <a:t>nahlas, dokonce, zticha</a:t>
            </a:r>
          </a:p>
          <a:p>
            <a:r>
              <a:rPr lang="cs-CZ" dirty="0"/>
              <a:t>Předložka + zájmeno – </a:t>
            </a:r>
            <a:r>
              <a:rPr lang="cs-CZ" i="1" dirty="0"/>
              <a:t>potom, vtom, proto</a:t>
            </a:r>
          </a:p>
          <a:p>
            <a:r>
              <a:rPr lang="cs-CZ" dirty="0"/>
              <a:t>Předložka + příslovce – </a:t>
            </a:r>
            <a:r>
              <a:rPr lang="cs-CZ" i="1" dirty="0"/>
              <a:t>navždy, naplno</a:t>
            </a:r>
          </a:p>
          <a:p>
            <a:r>
              <a:rPr lang="cs-CZ" dirty="0"/>
              <a:t>Předložka + číslovka - </a:t>
            </a:r>
            <a:r>
              <a:rPr lang="cs-CZ" i="1" dirty="0"/>
              <a:t>poprvé</a:t>
            </a:r>
          </a:p>
        </p:txBody>
      </p:sp>
    </p:spTree>
    <p:extLst>
      <p:ext uri="{BB962C8B-B14F-4D97-AF65-F5344CB8AC3E}">
        <p14:creationId xmlns:p14="http://schemas.microsoft.com/office/powerpoint/2010/main" val="2139266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B20D10-05ED-4949-AC94-E786FF1FF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Stupňování příslovcí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6ADA4C-53D3-480A-883E-6B4736ADC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Pouze příslovce odvozená od příd. jmen</a:t>
            </a:r>
          </a:p>
          <a:p>
            <a:r>
              <a:rPr lang="cs-CZ" dirty="0"/>
              <a:t>Pravidelná: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59C23D03-8993-4475-8464-516397D14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343779"/>
              </p:ext>
            </p:extLst>
          </p:nvPr>
        </p:nvGraphicFramePr>
        <p:xfrm>
          <a:off x="1555750" y="3429000"/>
          <a:ext cx="8127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1098982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9410670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1315435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1. Stupeň (positiv)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2. Stupeň (komparativ)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3. Stupeň (superlativ)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24949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rychle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rychleji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nejrychleji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9253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zdravě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zdravěji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nejzdravěji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5361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blízko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blíže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nejblíže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2138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4577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2F1793-6BAE-4CC5-9605-D18CECE5F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Stupňování příslovcí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520554-22C0-40B7-B8B0-E6A8FE3CE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Nepravidelná:</a:t>
            </a:r>
          </a:p>
          <a:p>
            <a:endParaRPr lang="cs-CZ" dirty="0"/>
          </a:p>
          <a:p>
            <a:endParaRPr lang="cs-CZ" dirty="0">
              <a:latin typeface="Arial" panose="020B0604020202020204" pitchFamily="34" charset="0"/>
            </a:endParaRPr>
          </a:p>
          <a:p>
            <a:endParaRPr lang="cs-CZ" dirty="0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F1C59AEC-5680-4577-A728-0B36A3B6AF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04194"/>
              </p:ext>
            </p:extLst>
          </p:nvPr>
        </p:nvGraphicFramePr>
        <p:xfrm>
          <a:off x="2032000" y="3714750"/>
          <a:ext cx="8127999" cy="178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3205894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79324375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914016910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r>
                        <a:rPr lang="cs-CZ" dirty="0"/>
                        <a:t>1. stupeň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2. stupeň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3. stupeň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680061"/>
                  </a:ext>
                </a:extLst>
              </a:tr>
              <a:tr h="257786">
                <a:tc>
                  <a:txBody>
                    <a:bodyPr/>
                    <a:lstStyle/>
                    <a:p>
                      <a:r>
                        <a:rPr lang="cs-CZ" dirty="0"/>
                        <a:t>dobře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lépe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nejlépe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886635"/>
                  </a:ext>
                </a:extLst>
              </a:tr>
              <a:tr h="257786">
                <a:tc>
                  <a:txBody>
                    <a:bodyPr/>
                    <a:lstStyle/>
                    <a:p>
                      <a:r>
                        <a:rPr lang="cs-CZ" dirty="0"/>
                        <a:t>špatně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hůře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nejhůře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2738801"/>
                  </a:ext>
                </a:extLst>
              </a:tr>
              <a:tr h="257786">
                <a:tc>
                  <a:txBody>
                    <a:bodyPr/>
                    <a:lstStyle/>
                    <a:p>
                      <a:r>
                        <a:rPr lang="cs-CZ" dirty="0"/>
                        <a:t>málo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méně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nejméně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6693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65834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</TotalTime>
  <Words>296</Words>
  <Application>Microsoft Office PowerPoint</Application>
  <PresentationFormat>Širokoúhlá obrazovka</PresentationFormat>
  <Paragraphs>63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PŘÍSLOVCE</vt:lpstr>
      <vt:lpstr>Vlastnosti </vt:lpstr>
      <vt:lpstr>Z hlediska syntaxe</vt:lpstr>
      <vt:lpstr>Prezentace aplikace PowerPoint</vt:lpstr>
      <vt:lpstr>Druhy příslovcí</vt:lpstr>
      <vt:lpstr>Příslovečné spřežky</vt:lpstr>
      <vt:lpstr>Stupňování příslovcí</vt:lpstr>
      <vt:lpstr>Stupňování příslovcí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PŘÍSLOVCE</dc:title>
  <dc:creator>Pc</dc:creator>
  <cp:lastModifiedBy>Pc</cp:lastModifiedBy>
  <cp:revision>4</cp:revision>
  <dcterms:created xsi:type="dcterms:W3CDTF">2020-04-15T07:10:40Z</dcterms:created>
  <dcterms:modified xsi:type="dcterms:W3CDTF">2020-04-15T07:39:06Z</dcterms:modified>
</cp:coreProperties>
</file>