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10DDFA-7B97-FAFF-FF3C-997301EC8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410FABE-D1A0-E3AC-3B51-DD8C259383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9C7E872-C61C-8349-E403-FD7EA9880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70A1FFA-507F-575E-7E7D-5A5731A8C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EE10635-470B-7C6F-A1DE-1BA30BD8C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900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691B227-7C38-F225-3D75-FF3AB89B3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136378F-D553-0EC4-6B15-21BC605AD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271C74-BB58-CB02-B8BF-2CCF2805E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CCA81B-A857-DA32-3DCD-C8DF9570D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A15DCF-DA3F-AFBD-9509-77EA630F6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341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B5E1E-1E7C-F964-22F0-91F1EE1D4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B30CB40-DBB2-38F8-D156-CD80FB99F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212ACC9-444C-1EA2-5DAD-DEF280998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F05A79-CF2D-94A9-6444-083585F6B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4CD816C-61C0-EAE1-8E79-A0123B2EA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05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9675CA-04D2-D1FB-2FCD-7D2A17722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54E472-0956-A55E-B719-0998E9EB3F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64E7C7E-B23B-D203-C11C-0D2A088F9B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D591D6D-80AC-4D12-33A5-5A85AE5B5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4CDCAC0-6544-D5A2-7B92-3D03EE4F6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C78BB15-9CC8-2D05-3A7F-2534FF609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9033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2DAEF6-810E-A32F-C162-B3137A7E2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289C846-227C-7A93-5369-79EE715E1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ED62C0A-0539-555A-A5AC-DFE63B6BB7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523A0BA-10AC-6480-2A04-C9CDD89171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8208C24-FE17-E333-16C1-9B8BA0290F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D251E8-052E-B95D-CDC1-317A89C04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C32C8C0-C266-E03F-CF06-179FF5C7E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6B950255-3630-6CB7-3CD3-D412BB4A3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052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32290D-7052-14AA-80F1-1FC53A150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5368B17-13A8-E0E2-649F-FFF02D66C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8221165-7F76-072C-5AD4-34543DAA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6588349-CF74-7EB2-5646-99635A22D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147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21B8C43-F0DC-6265-F530-F8C7EB38B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BC958F9-E9F7-3D67-5804-2A86EE769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020EBB6-9226-4AFA-8623-6C5C97862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0376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6BD823-CB06-B230-98CD-2B2589F0B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75FF56-D243-C84D-B6A1-A281BF4BA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2681012-04CF-E4F9-0B53-6D1DC6C8F3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12DD03B-FDE2-581B-59BF-4533EA401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10924EC-1F7D-412F-A739-CD3A09342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24D326B-5BF2-4D6F-28B6-9B567E268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480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C9DAD1-87B6-41A4-3A4B-4F8D08AF8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E4A4F39-9126-C726-A693-F3677874D3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47DD066-2894-16C1-D64F-C6422026C1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46AB0DB-0EC6-A7DE-360D-C31D56623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470FD49-3030-906B-33B4-811503AC4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A8DFFC9-9308-0857-78B8-666BB83B9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0122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AA2A90-D07B-78AF-A7A1-1B7CC525E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18FC9D-5E7F-6AF8-1C37-A58AFB47A7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559CCA2-8727-BAD6-FBAB-36C48B36E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5948A8-85A7-1879-E0C2-AFF98E117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5DD7A84-0B7B-C469-D41D-563C9611B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517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2C84D7B-0D70-9027-E00B-1C13773675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6A9A4F3-C572-52DF-9415-4745E6FEFD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562A89D-88EB-C413-11F2-4EEF55294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EA476B-C82C-F72A-F34A-D7D7C0F90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6C79A6-F74B-8C0C-51E2-A00E29FBD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259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18ABA54-81C1-DC2E-0ABD-AF1B6264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304A0F-547F-5C6A-7285-A91676999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F554D37-73CA-2432-089C-BD5105DEDD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88817-2207-47DD-9758-47FD329AD99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239941B-DA36-7308-FDD8-995342207F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7A7F5E-24B3-ABC1-95DB-CC192DFB92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9409-ABE6-4D02-9DB3-9E03633996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40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Test s řešením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3"/>
            <a:ext cx="4408374" cy="1390683"/>
          </a:xfrm>
        </p:spPr>
        <p:txBody>
          <a:bodyPr>
            <a:noAutofit/>
          </a:bodyPr>
          <a:lstStyle/>
          <a:p>
            <a:r>
              <a:rPr lang="cs-CZ" dirty="0"/>
              <a:t>Část 11</a:t>
            </a:r>
          </a:p>
          <a:p>
            <a:r>
              <a:rPr lang="cs-CZ" dirty="0"/>
              <a:t>Test</a:t>
            </a:r>
          </a:p>
          <a:p>
            <a:r>
              <a:rPr lang="cs-CZ" dirty="0"/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B871A9-C6A7-5C2C-32C6-B81385E93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426" y="229513"/>
            <a:ext cx="428609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3FC193E-5377-54F1-99A6-194A0E77B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480" y="229513"/>
            <a:ext cx="427966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41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13871F-E426-CC95-D693-C5A2C3E27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413" y="369000"/>
            <a:ext cx="4320372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A8690B1-E861-9C98-75D2-96FD96282D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216" y="369000"/>
            <a:ext cx="4420943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155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C96AAA-4674-C2BA-76BB-FC6BD72CF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88" y="369000"/>
            <a:ext cx="464628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B666969-DEDE-EE0D-FB36-2C5ABB692E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532" y="369000"/>
            <a:ext cx="438110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130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80F306-3973-9963-9A2E-6D12E825B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454" y="369000"/>
            <a:ext cx="425977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D891CA8-BF83-7197-26AE-2657CF5672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9772" y="369000"/>
            <a:ext cx="453702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52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2C95B25-279C-1EC1-1413-57B2360489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42" y="369000"/>
            <a:ext cx="430705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4FEDBF1-4B1D-2327-A068-3E54B7FE3C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3608" y="369000"/>
            <a:ext cx="419603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139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17DFA4-733D-0672-4BF0-65B31D2B8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88" y="369000"/>
            <a:ext cx="412155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512169C-A46E-6D45-0BAD-6E09174C11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354" y="369000"/>
            <a:ext cx="4307539" cy="612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60C40934-0012-F481-9A5C-D9CCEC20E680}"/>
              </a:ext>
            </a:extLst>
          </p:cNvPr>
          <p:cNvSpPr txBox="1"/>
          <p:nvPr/>
        </p:nvSpPr>
        <p:spPr>
          <a:xfrm>
            <a:off x="5404237" y="6377682"/>
            <a:ext cx="138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testu</a:t>
            </a:r>
          </a:p>
        </p:txBody>
      </p:sp>
    </p:spTree>
    <p:extLst>
      <p:ext uri="{BB962C8B-B14F-4D97-AF65-F5344CB8AC3E}">
        <p14:creationId xmlns:p14="http://schemas.microsoft.com/office/powerpoint/2010/main" val="38278061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</Words>
  <Application>Microsoft Office PowerPoint</Application>
  <PresentationFormat>Širokoúhlá obrazovka</PresentationFormat>
  <Paragraphs>5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2025-09-13T12:14:50Z</dcterms:created>
  <dcterms:modified xsi:type="dcterms:W3CDTF">2025-09-13T12:22:28Z</dcterms:modified>
</cp:coreProperties>
</file>