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90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9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142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194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3039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809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35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095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67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845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1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022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97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4A94283-6FA2-41BE-9CA7-E84624219C09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1AE119B-7530-42EF-8815-4B7BFBB4C37A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62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COUNTABLE – UNCOUNTABLE NOUNS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ARTICLES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COUNTABLE NOUNS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noFill/>
          </a:ln>
        </p:spPr>
        <p:txBody>
          <a:bodyPr>
            <a:normAutofit/>
          </a:bodyPr>
          <a:lstStyle/>
          <a:p>
            <a:r>
              <a:rPr lang="cs-CZ" dirty="0"/>
              <a:t>MAJÍ JEDNOTNÉ I MNOŽNÉ ČÍSLO</a:t>
            </a:r>
          </a:p>
          <a:p>
            <a:pPr lvl="1"/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book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table</a:t>
            </a:r>
          </a:p>
          <a:p>
            <a:pPr lvl="1"/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books</a:t>
            </a:r>
            <a:r>
              <a:rPr lang="cs-CZ" dirty="0"/>
              <a:t> are on </a:t>
            </a:r>
            <a:r>
              <a:rPr lang="cs-CZ" dirty="0" err="1"/>
              <a:t>the</a:t>
            </a:r>
            <a:r>
              <a:rPr lang="cs-CZ" dirty="0"/>
              <a:t> table</a:t>
            </a:r>
          </a:p>
          <a:p>
            <a:r>
              <a:rPr lang="cs-CZ" dirty="0"/>
              <a:t>V JEDNOTNÉM ČÍSLE SE POUŽÍVAJÍ SE ČLENY </a:t>
            </a:r>
            <a:r>
              <a:rPr lang="cs-CZ" b="1" dirty="0"/>
              <a:t>A/AN/THE 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I </a:t>
            </a:r>
            <a:r>
              <a:rPr lang="cs-CZ" dirty="0" err="1"/>
              <a:t>bought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apple</a:t>
            </a:r>
            <a:r>
              <a:rPr lang="cs-CZ" dirty="0"/>
              <a:t>.</a:t>
            </a:r>
          </a:p>
          <a:p>
            <a:r>
              <a:rPr lang="cs-CZ" dirty="0"/>
              <a:t>V MNOŽNÉM ČÍSLE STOJÍ SAMOSTATNĚ NEBO SE </a:t>
            </a:r>
            <a:r>
              <a:rPr lang="cs-CZ" b="1" dirty="0"/>
              <a:t>SOME/ANY/MANY/FEW</a:t>
            </a:r>
          </a:p>
          <a:p>
            <a:pPr lvl="1"/>
            <a:r>
              <a:rPr lang="cs-CZ" dirty="0"/>
              <a:t>I love </a:t>
            </a:r>
            <a:r>
              <a:rPr lang="cs-CZ" dirty="0" err="1"/>
              <a:t>potatoes</a:t>
            </a:r>
            <a:r>
              <a:rPr lang="cs-CZ" dirty="0"/>
              <a:t>. ,</a:t>
            </a:r>
          </a:p>
          <a:p>
            <a:pPr lvl="1"/>
            <a:r>
              <a:rPr lang="cs-CZ" dirty="0"/>
              <a:t>I </a:t>
            </a:r>
            <a:r>
              <a:rPr lang="cs-CZ" dirty="0" err="1"/>
              <a:t>am</a:t>
            </a:r>
            <a:r>
              <a:rPr lang="cs-CZ" dirty="0"/>
              <a:t> </a:t>
            </a:r>
            <a:r>
              <a:rPr lang="cs-CZ" dirty="0" err="1"/>
              <a:t>going</a:t>
            </a:r>
            <a:r>
              <a:rPr lang="cs-CZ" dirty="0"/>
              <a:t> to </a:t>
            </a:r>
            <a:r>
              <a:rPr lang="cs-CZ" dirty="0" err="1"/>
              <a:t>buy</a:t>
            </a:r>
            <a:r>
              <a:rPr lang="cs-CZ" dirty="0"/>
              <a:t> </a:t>
            </a:r>
            <a:r>
              <a:rPr lang="cs-CZ" dirty="0" err="1"/>
              <a:t>some</a:t>
            </a:r>
            <a:r>
              <a:rPr lang="cs-CZ" dirty="0"/>
              <a:t> </a:t>
            </a:r>
            <a:r>
              <a:rPr lang="cs-CZ" dirty="0" err="1"/>
              <a:t>potatoes</a:t>
            </a:r>
            <a:r>
              <a:rPr lang="cs-CZ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6905A"/>
                </a:solidFill>
              </a:rPr>
              <a:t>UNCOUNTABLE NOUNS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JEN V JEDNOTNÉM ČÍSLE</a:t>
            </a:r>
          </a:p>
          <a:p>
            <a:pPr lvl="1"/>
            <a:r>
              <a:rPr lang="cs-CZ" dirty="0" err="1"/>
              <a:t>Sugar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not </a:t>
            </a:r>
            <a:r>
              <a:rPr lang="cs-CZ" dirty="0" err="1"/>
              <a:t>healthy</a:t>
            </a:r>
            <a:r>
              <a:rPr lang="cs-CZ" dirty="0"/>
              <a:t>.</a:t>
            </a:r>
          </a:p>
          <a:p>
            <a:pPr lvl="1"/>
            <a:r>
              <a:rPr lang="cs-CZ" dirty="0" err="1"/>
              <a:t>Honey</a:t>
            </a:r>
            <a:r>
              <a:rPr lang="cs-CZ" dirty="0"/>
              <a:t> </a:t>
            </a:r>
            <a:r>
              <a:rPr lang="cs-CZ" dirty="0" err="1"/>
              <a:t>comes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bees</a:t>
            </a:r>
            <a:r>
              <a:rPr lang="cs-CZ" dirty="0"/>
              <a:t>.</a:t>
            </a:r>
          </a:p>
          <a:p>
            <a:r>
              <a:rPr lang="cs-CZ" dirty="0"/>
              <a:t>NEPOJÍ SE S NEURČITÝM ČLENEM A ČÍSLOVKAMI</a:t>
            </a:r>
          </a:p>
          <a:p>
            <a:pPr lvl="1"/>
            <a:r>
              <a:rPr lang="cs-CZ" dirty="0"/>
              <a:t>I </a:t>
            </a:r>
            <a:r>
              <a:rPr lang="cs-CZ" dirty="0" err="1"/>
              <a:t>like</a:t>
            </a:r>
            <a:r>
              <a:rPr lang="cs-CZ" dirty="0"/>
              <a:t> to drink </a:t>
            </a:r>
            <a:r>
              <a:rPr lang="cs-CZ" dirty="0" err="1"/>
              <a:t>milk</a:t>
            </a:r>
            <a:r>
              <a:rPr lang="cs-CZ" dirty="0"/>
              <a:t>.</a:t>
            </a:r>
          </a:p>
          <a:p>
            <a:r>
              <a:rPr lang="cs-CZ" dirty="0"/>
              <a:t>V MNOŽNÉM ČÍSLE STOJÍ SAMOSTATNĚ NEBO SE </a:t>
            </a:r>
            <a:r>
              <a:rPr lang="cs-CZ" b="1" dirty="0"/>
              <a:t>SOME/ANY/MUCH/LITTLE</a:t>
            </a:r>
          </a:p>
          <a:p>
            <a:pPr lvl="1"/>
            <a:r>
              <a:rPr lang="cs-CZ" dirty="0" err="1"/>
              <a:t>Remember</a:t>
            </a:r>
            <a:r>
              <a:rPr lang="cs-CZ" dirty="0"/>
              <a:t> to </a:t>
            </a:r>
            <a:r>
              <a:rPr lang="cs-CZ" dirty="0" err="1"/>
              <a:t>buy</a:t>
            </a:r>
            <a:r>
              <a:rPr lang="cs-CZ" dirty="0"/>
              <a:t> </a:t>
            </a:r>
            <a:r>
              <a:rPr lang="cs-CZ" dirty="0" err="1"/>
              <a:t>some</a:t>
            </a:r>
            <a:r>
              <a:rPr lang="cs-CZ" dirty="0"/>
              <a:t> cheese.</a:t>
            </a:r>
          </a:p>
          <a:p>
            <a:pPr marL="64008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CB61EC-520F-459B-B262-50AC2CF24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MANY  X   MUCH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B08015-E827-4A83-90F9-3CF8A5532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MANY  - HODNĚ</a:t>
            </a:r>
          </a:p>
          <a:p>
            <a:pPr lvl="1"/>
            <a:r>
              <a:rPr lang="cs-CZ" dirty="0"/>
              <a:t>S počitatelnými jmény</a:t>
            </a:r>
          </a:p>
          <a:p>
            <a:pPr lvl="2"/>
            <a:r>
              <a:rPr lang="cs-CZ" i="1" dirty="0" err="1"/>
              <a:t>There</a:t>
            </a:r>
            <a:r>
              <a:rPr lang="cs-CZ" i="1" dirty="0"/>
              <a:t> are many </a:t>
            </a:r>
            <a:r>
              <a:rPr lang="cs-CZ" i="1" dirty="0" err="1"/>
              <a:t>cherries</a:t>
            </a:r>
            <a:r>
              <a:rPr lang="cs-CZ" i="1" dirty="0"/>
              <a:t> on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cake</a:t>
            </a:r>
            <a:r>
              <a:rPr lang="cs-CZ" i="1" dirty="0"/>
              <a:t>.</a:t>
            </a:r>
          </a:p>
          <a:p>
            <a:pPr lvl="1"/>
            <a:r>
              <a:rPr lang="cs-CZ" dirty="0"/>
              <a:t>V kladné větě, otázce i záporu</a:t>
            </a:r>
          </a:p>
          <a:p>
            <a:pPr lvl="2"/>
            <a:r>
              <a:rPr lang="cs-CZ" i="1" dirty="0" err="1"/>
              <a:t>We</a:t>
            </a:r>
            <a:r>
              <a:rPr lang="cs-CZ" i="1" dirty="0"/>
              <a:t> </a:t>
            </a:r>
            <a:r>
              <a:rPr lang="cs-CZ" i="1" dirty="0" err="1"/>
              <a:t>don´t</a:t>
            </a:r>
            <a:r>
              <a:rPr lang="cs-CZ" i="1" dirty="0"/>
              <a:t> </a:t>
            </a:r>
            <a:r>
              <a:rPr lang="cs-CZ" i="1" dirty="0" err="1"/>
              <a:t>have</a:t>
            </a:r>
            <a:r>
              <a:rPr lang="cs-CZ" i="1" dirty="0"/>
              <a:t> many </a:t>
            </a:r>
            <a:r>
              <a:rPr lang="cs-CZ" i="1" dirty="0" err="1"/>
              <a:t>eggs</a:t>
            </a:r>
            <a:r>
              <a:rPr lang="cs-CZ" i="1" dirty="0"/>
              <a:t>.</a:t>
            </a:r>
          </a:p>
          <a:p>
            <a:r>
              <a:rPr lang="cs-CZ" dirty="0"/>
              <a:t>MUCH – HODNĚ</a:t>
            </a:r>
          </a:p>
          <a:p>
            <a:pPr lvl="1"/>
            <a:r>
              <a:rPr lang="cs-CZ" dirty="0"/>
              <a:t>s nepočitatelnými jmény</a:t>
            </a:r>
          </a:p>
          <a:p>
            <a:pPr lvl="1"/>
            <a:r>
              <a:rPr lang="cs-CZ" dirty="0"/>
              <a:t>V záporu! </a:t>
            </a:r>
          </a:p>
          <a:p>
            <a:pPr lvl="2"/>
            <a:r>
              <a:rPr lang="cs-CZ" i="1" dirty="0" err="1"/>
              <a:t>There</a:t>
            </a:r>
            <a:r>
              <a:rPr lang="cs-CZ" i="1" dirty="0"/>
              <a:t> </a:t>
            </a:r>
            <a:r>
              <a:rPr lang="cs-CZ" i="1" dirty="0" err="1"/>
              <a:t>isn´t</a:t>
            </a:r>
            <a:r>
              <a:rPr lang="cs-CZ" i="1" dirty="0"/>
              <a:t> much </a:t>
            </a:r>
            <a:r>
              <a:rPr lang="cs-CZ" i="1" dirty="0" err="1"/>
              <a:t>flour</a:t>
            </a:r>
            <a:r>
              <a:rPr lang="cs-CZ" i="1" dirty="0"/>
              <a:t> in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pantry</a:t>
            </a:r>
            <a:r>
              <a:rPr lang="cs-CZ" i="1" dirty="0"/>
              <a:t>.</a:t>
            </a:r>
          </a:p>
          <a:p>
            <a:pPr lvl="1"/>
            <a:r>
              <a:rPr lang="cs-CZ" dirty="0" err="1"/>
              <a:t>Too</a:t>
            </a:r>
            <a:r>
              <a:rPr lang="cs-CZ" dirty="0"/>
              <a:t> much - příliš</a:t>
            </a:r>
          </a:p>
          <a:p>
            <a:pPr lvl="2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41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65EFD8-E97B-4D84-BE44-D83FA1570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 LOT OF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7BFC576-CBF7-4874-B644-4C20CE61F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 počitatelných i nepočitatelných</a:t>
            </a:r>
          </a:p>
          <a:p>
            <a:r>
              <a:rPr lang="cs-CZ" dirty="0"/>
              <a:t>Otázka, zápor i kladná věta</a:t>
            </a:r>
          </a:p>
        </p:txBody>
      </p:sp>
    </p:spTree>
    <p:extLst>
      <p:ext uri="{BB962C8B-B14F-4D97-AF65-F5344CB8AC3E}">
        <p14:creationId xmlns:p14="http://schemas.microsoft.com/office/powerpoint/2010/main" val="1222878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438ACE-F0E1-498D-BFC4-E0F7BB09C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DOSTATEK - nedostatek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67385F-47C3-44E0-B67E-75A71C84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don´t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much </a:t>
            </a:r>
            <a:r>
              <a:rPr lang="cs-CZ" dirty="0" err="1"/>
              <a:t>of</a:t>
            </a:r>
            <a:r>
              <a:rPr lang="cs-CZ" dirty="0"/>
              <a:t>…</a:t>
            </a:r>
          </a:p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don´t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enough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4687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527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SOME, ANY, 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SOME – v kladné oznamovací větě</a:t>
            </a:r>
          </a:p>
          <a:p>
            <a:pPr lvl="1"/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apples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cupboard</a:t>
            </a:r>
            <a:r>
              <a:rPr lang="cs-CZ" smtClean="0"/>
              <a:t>.</a:t>
            </a:r>
          </a:p>
          <a:p>
            <a:pPr lvl="1"/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275889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145</TotalTime>
  <Words>197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Calibri</vt:lpstr>
      <vt:lpstr>Calibri Light</vt:lpstr>
      <vt:lpstr>Retrospektiva</vt:lpstr>
      <vt:lpstr>COUNTABLE – UNCOUNTABLE NOUNS</vt:lpstr>
      <vt:lpstr>COUNTABLE NOUNS</vt:lpstr>
      <vt:lpstr>UNCOUNTABLE NOUNS</vt:lpstr>
      <vt:lpstr>MANY  X   MUCH</vt:lpstr>
      <vt:lpstr>A LOT OF</vt:lpstr>
      <vt:lpstr>DOSTATEK - nedostatek</vt:lpstr>
      <vt:lpstr>Prezentace aplikace PowerPoint</vt:lpstr>
      <vt:lpstr>SOME, ANY, NO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COUNTABLE – UNCOUNTABLE NOUNS</dc:title>
  <dc:creator>Arlet</dc:creator>
  <cp:lastModifiedBy>ARLETOVÁ JANA Mgr.</cp:lastModifiedBy>
  <cp:revision>16</cp:revision>
  <dcterms:created xsi:type="dcterms:W3CDTF">2018-09-06T11:33:08Z</dcterms:created>
  <dcterms:modified xsi:type="dcterms:W3CDTF">2022-09-20T08:24:36Z</dcterms:modified>
</cp:coreProperties>
</file>