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2" r:id="rId6"/>
    <p:sldId id="264" r:id="rId7"/>
    <p:sldId id="260" r:id="rId8"/>
    <p:sldId id="261" r:id="rId9"/>
    <p:sldId id="263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1/20/2023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lovecpokladu.cz/home/ceskoslovenske-legie-2403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DE93442-1DF1-13CA-5FE9-5CE77B4D04D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/>
              <a:t>ČESKOSLOVENSKÉ LEGIE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BF71C4E1-5775-087A-7A8C-BCD980CAB51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59853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9149C9A-C9D6-ED20-452F-EDE1C376CF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ČESKOSLOVENSKÉ LEGIE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34D0566-B027-E1F3-96CE-18E47F96D1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Termín označuje české a slovenské vojáky, kteří během 1. sv. války padli nebo vstoupili dobrovolně do zajetí a zde vytvořili československou armádu, která bojovala proti Ústředním mocnostem</a:t>
            </a:r>
          </a:p>
          <a:p>
            <a:r>
              <a:rPr lang="cs-CZ" dirty="0"/>
              <a:t>Rusko, Francie, Itálie</a:t>
            </a:r>
          </a:p>
          <a:p>
            <a:r>
              <a:rPr lang="cs-CZ" dirty="0"/>
              <a:t>Bitvy u Zborova a Bachmače</a:t>
            </a:r>
          </a:p>
          <a:p>
            <a:r>
              <a:rPr lang="cs-CZ" dirty="0"/>
              <a:t>Zapojení do ruské občanské války</a:t>
            </a:r>
          </a:p>
          <a:p>
            <a:r>
              <a:rPr lang="cs-CZ" dirty="0"/>
              <a:t>Původní název: revoluční dobrovolná vojska</a:t>
            </a:r>
          </a:p>
        </p:txBody>
      </p:sp>
    </p:spTree>
    <p:extLst>
      <p:ext uri="{BB962C8B-B14F-4D97-AF65-F5344CB8AC3E}">
        <p14:creationId xmlns:p14="http://schemas.microsoft.com/office/powerpoint/2010/main" val="10857310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B9E594D-5147-DB43-4A7A-6571B1CCBB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ČESKOSLOVENSKÉ LEGIE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DF39C2A-38E8-EB08-3518-83C81EE856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Rusko – Česká družina</a:t>
            </a:r>
          </a:p>
          <a:p>
            <a:r>
              <a:rPr lang="cs-CZ" dirty="0"/>
              <a:t>Francie – rota Nazdar</a:t>
            </a:r>
          </a:p>
          <a:p>
            <a:r>
              <a:rPr lang="cs-CZ" dirty="0"/>
              <a:t>V roce 1918 – cca 140 000 vojáků</a:t>
            </a:r>
          </a:p>
          <a:p>
            <a:r>
              <a:rPr lang="cs-CZ" dirty="0"/>
              <a:t>Dobrovolníci bojovali i v dalších armádách – např. srbská, americká</a:t>
            </a:r>
          </a:p>
        </p:txBody>
      </p:sp>
    </p:spTree>
    <p:extLst>
      <p:ext uri="{BB962C8B-B14F-4D97-AF65-F5344CB8AC3E}">
        <p14:creationId xmlns:p14="http://schemas.microsoft.com/office/powerpoint/2010/main" val="24803613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4FCA25A-2C84-5526-A3E8-432CA9F50A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LEGIE V RUSKU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E85124A-0518-D375-5C75-38D9F02B80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1914 – 1920</a:t>
            </a:r>
          </a:p>
          <a:p>
            <a:r>
              <a:rPr lang="cs-CZ" dirty="0"/>
              <a:t>Boje proti Německu a R-U, později proti Rudé armádě</a:t>
            </a:r>
          </a:p>
          <a:p>
            <a:r>
              <a:rPr lang="cs-CZ" dirty="0"/>
              <a:t>Velitel </a:t>
            </a:r>
            <a:r>
              <a:rPr lang="cs-CZ" b="1" dirty="0" err="1"/>
              <a:t>Radola</a:t>
            </a:r>
            <a:r>
              <a:rPr lang="cs-CZ" b="1" dirty="0"/>
              <a:t> Gajda</a:t>
            </a:r>
          </a:p>
          <a:p>
            <a:r>
              <a:rPr lang="cs-CZ" dirty="0"/>
              <a:t>Rusové chtěli, aby se vojáci začlenili do Rudé armády=&gt; legionáři to skoro všichni odmítli</a:t>
            </a:r>
          </a:p>
          <a:p>
            <a:r>
              <a:rPr lang="cs-CZ" dirty="0"/>
              <a:t>Využívání obrněných vlaků (např. vlak Orlík)</a:t>
            </a:r>
          </a:p>
          <a:p>
            <a:r>
              <a:rPr lang="cs-CZ" dirty="0"/>
              <a:t>Z Vladivostoku pluli do Československa – např. loď </a:t>
            </a:r>
            <a:r>
              <a:rPr lang="cs-CZ" b="1" i="1" dirty="0"/>
              <a:t>Legie, Prezident Grant, Amerika, </a:t>
            </a:r>
            <a:r>
              <a:rPr lang="cs-CZ" b="1" i="1" dirty="0" err="1"/>
              <a:t>Heffron</a:t>
            </a:r>
            <a:endParaRPr lang="cs-CZ" b="1" i="1" dirty="0"/>
          </a:p>
        </p:txBody>
      </p:sp>
    </p:spTree>
    <p:extLst>
      <p:ext uri="{BB962C8B-B14F-4D97-AF65-F5344CB8AC3E}">
        <p14:creationId xmlns:p14="http://schemas.microsoft.com/office/powerpoint/2010/main" val="9868417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D54FD9E-84D9-4484-0746-BF5CE39320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LEGIE V RUSKU</a:t>
            </a:r>
          </a:p>
        </p:txBody>
      </p:sp>
      <p:pic>
        <p:nvPicPr>
          <p:cNvPr id="1026" name="Picture 2" descr="ČESKOSLOVENSKÉ LEGIE | LovecPokladu.cz">
            <a:extLst>
              <a:ext uri="{FF2B5EF4-FFF2-40B4-BE49-F238E27FC236}">
                <a16:creationId xmlns:a16="http://schemas.microsoft.com/office/drawing/2014/main" id="{34718298-502A-CD78-2AD6-3753D996F4A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353" y="2557463"/>
            <a:ext cx="4571294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75395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7F3FDD4-EB49-ED91-94D5-C706610370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LEGIE V RUSKU</a:t>
            </a:r>
          </a:p>
        </p:txBody>
      </p:sp>
      <p:pic>
        <p:nvPicPr>
          <p:cNvPr id="2050" name="Picture 2" descr="Československé legie - návrat 1919-1920">
            <a:extLst>
              <a:ext uri="{FF2B5EF4-FFF2-40B4-BE49-F238E27FC236}">
                <a16:creationId xmlns:a16="http://schemas.microsoft.com/office/drawing/2014/main" id="{B68E20A6-DCF2-82CA-D62E-073C00AB8E2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6089" y="2557463"/>
            <a:ext cx="4739821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90457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6B99708-9C39-7F3A-86BB-8E9480A4B4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LEGIE VE FRANCII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529793C-E6BD-CC35-8F7A-8CE30748E6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Vznikly v rámci Cizineckých legií v letech 1914 – 1918</a:t>
            </a:r>
          </a:p>
          <a:p>
            <a:r>
              <a:rPr lang="cs-CZ" dirty="0"/>
              <a:t>Základ: čeští krajané v Paříži, především sokolové</a:t>
            </a:r>
          </a:p>
          <a:p>
            <a:r>
              <a:rPr lang="cs-CZ" dirty="0"/>
              <a:t>Založení – srpen 1914</a:t>
            </a:r>
          </a:p>
          <a:p>
            <a:r>
              <a:rPr lang="cs-CZ" dirty="0"/>
              <a:t>Rota Nazdar</a:t>
            </a:r>
          </a:p>
          <a:p>
            <a:r>
              <a:rPr lang="cs-CZ" dirty="0"/>
              <a:t>1915 – bitva u </a:t>
            </a:r>
            <a:r>
              <a:rPr lang="cs-CZ" dirty="0" err="1"/>
              <a:t>Arassu</a:t>
            </a:r>
            <a:endParaRPr lang="cs-CZ" dirty="0"/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317660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A618B70-BA1A-F62E-932C-CF5D390CA2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LEGIE V ITÁLII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AD4FFC4-D553-0559-B1C0-6D4C9DA980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1917 – 1918</a:t>
            </a:r>
          </a:p>
          <a:p>
            <a:r>
              <a:rPr lang="cs-CZ" dirty="0"/>
              <a:t>Italská vláda dlouho nechtěla povolit vznik legií, i když zde bylo mnoho československých zajatců, kteří o to stáli</a:t>
            </a:r>
          </a:p>
          <a:p>
            <a:r>
              <a:rPr lang="cs-CZ" dirty="0"/>
              <a:t>Bitva na </a:t>
            </a:r>
            <a:r>
              <a:rPr lang="cs-CZ" dirty="0" err="1"/>
              <a:t>Piavě</a:t>
            </a:r>
            <a:r>
              <a:rPr lang="cs-CZ" dirty="0"/>
              <a:t> – 1917-1918</a:t>
            </a:r>
          </a:p>
          <a:p>
            <a:r>
              <a:rPr lang="cs-CZ" dirty="0"/>
              <a:t>Bitva u </a:t>
            </a:r>
            <a:r>
              <a:rPr lang="cs-CZ" dirty="0" err="1"/>
              <a:t>Doss</a:t>
            </a:r>
            <a:r>
              <a:rPr lang="cs-CZ" dirty="0"/>
              <a:t> </a:t>
            </a:r>
            <a:r>
              <a:rPr lang="cs-CZ" dirty="0" err="1"/>
              <a:t>Alto</a:t>
            </a:r>
            <a:r>
              <a:rPr lang="cs-CZ" dirty="0"/>
              <a:t> – září 1918</a:t>
            </a:r>
          </a:p>
          <a:p>
            <a:r>
              <a:rPr lang="cs-CZ" dirty="0"/>
              <a:t>Propagátorem byl i Benito Mussolini</a:t>
            </a:r>
          </a:p>
        </p:txBody>
      </p:sp>
    </p:spTree>
    <p:extLst>
      <p:ext uri="{BB962C8B-B14F-4D97-AF65-F5344CB8AC3E}">
        <p14:creationId xmlns:p14="http://schemas.microsoft.com/office/powerpoint/2010/main" val="5304237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963C6C6-0AC4-29A4-5AA9-7FA8351608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ZDROJE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3BF637A-2F39-F973-268A-2C0E8CDC38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1) </a:t>
            </a:r>
            <a:r>
              <a:rPr lang="cs-CZ" dirty="0">
                <a:hlinkClick r:id="rId2"/>
              </a:rPr>
              <a:t>https://www.lovecpokladu.cz/home/ceskoslovenske-legie-2403</a:t>
            </a:r>
            <a:endParaRPr lang="cs-CZ" dirty="0"/>
          </a:p>
          <a:p>
            <a:r>
              <a:rPr lang="cs-CZ" dirty="0"/>
              <a:t>2) https://codyprint.cz/legie/navrat.html</a:t>
            </a:r>
          </a:p>
        </p:txBody>
      </p:sp>
    </p:spTree>
    <p:extLst>
      <p:ext uri="{BB962C8B-B14F-4D97-AF65-F5344CB8AC3E}">
        <p14:creationId xmlns:p14="http://schemas.microsoft.com/office/powerpoint/2010/main" val="311847041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63</TotalTime>
  <Words>240</Words>
  <Application>Microsoft Office PowerPoint</Application>
  <PresentationFormat>Širokoúhlá obrazovka</PresentationFormat>
  <Paragraphs>36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2" baseType="lpstr">
      <vt:lpstr>Arial</vt:lpstr>
      <vt:lpstr>Garamond</vt:lpstr>
      <vt:lpstr>Organika</vt:lpstr>
      <vt:lpstr>ČESKOSLOVENSKÉ LEGIE</vt:lpstr>
      <vt:lpstr>ČESKOSLOVENSKÉ LEGIE</vt:lpstr>
      <vt:lpstr>ČESKOSLOVENSKÉ LEGIE</vt:lpstr>
      <vt:lpstr>LEGIE V RUSKU</vt:lpstr>
      <vt:lpstr>LEGIE V RUSKU</vt:lpstr>
      <vt:lpstr>LEGIE V RUSKU</vt:lpstr>
      <vt:lpstr>LEGIE VE FRANCII</vt:lpstr>
      <vt:lpstr>LEGIE V ITÁLII</vt:lpstr>
      <vt:lpstr>ZDROJE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ČESKOSLOVENSKÉ LEGIE</dc:title>
  <dc:creator>Pc</dc:creator>
  <cp:lastModifiedBy>BLAŽKOVÁ</cp:lastModifiedBy>
  <cp:revision>1</cp:revision>
  <dcterms:created xsi:type="dcterms:W3CDTF">2023-01-19T12:41:26Z</dcterms:created>
  <dcterms:modified xsi:type="dcterms:W3CDTF">2023-01-20T06:35:16Z</dcterms:modified>
</cp:coreProperties>
</file>