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521BC2-A95C-ECC1-CBD3-17AD93D14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5EFFFB2-0610-A139-DFE8-5EB8376D62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2EDA8C-59CB-0342-62D1-72C2F6310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0625D1-469C-98AA-CA9D-15658D635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042F3E-925B-BFFB-3E54-B0109C5CC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30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FBBAD9-2E75-BEED-A9F4-0109DA9B0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6E03CE9-4B07-4CA9-1B12-A3ABA4693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DCA5B0-68F3-9558-5CEE-F727FB4E9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945AF0-EDFC-D49A-E792-1A29C1C5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67B0F2-61E4-841F-C5DE-7DCE5AEE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723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8F7DF3-461B-1EC2-0451-86192D8EC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6774B88-16C2-8F5F-74CE-7985BA0AB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01F8FC-C00A-8809-F047-0FDA63C24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805D55-25F8-4164-608B-9DF637BC9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BF706E-4EC8-9084-1183-91BE188E9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03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946DF0-A721-E87D-7466-9F11CC303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2CFB32-8F63-F684-F395-FCF033272A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A8E46C4-58D6-3888-0A08-0B6C52D26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F3B7F4B-06D7-F9F6-84F4-8D3298954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47E5D4-BF25-52A5-9908-8C40CA9DB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2E9646F-A233-4D67-C6B1-B59C9161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59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FEE374-F87B-72C4-D5D7-4E15E9494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FA9A29-C779-E0CF-C408-EA30720B4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A2A5618-845F-819C-8F4C-865CEE8CFC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FEA9F18-097A-EA60-4E9B-02CABFDBD6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88C6905-CDAD-BFA1-6CE1-CDD1BFD1BE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1121053-3E3C-4644-86FE-1F1B59BDF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C61A2AD-A033-8266-3B7E-C7EDF9945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C20C5E2-580F-C977-B162-60F27469C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0564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1DC39B-40A8-B99E-AF7D-ED4A1DCC7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F60566F-5560-5510-9254-804D16283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BDEA45F-5308-CB4F-851B-C2B0EBDF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A88C196-4F2E-27B4-6FF2-511FDC9C8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882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1D482DD-578A-B20B-02A0-1FFBDFFB8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37ACC41-DB30-8011-87CA-5219AC19A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7C49210-722C-883D-319E-40BC0C672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083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FD018A-E0B1-B00C-D917-080F20D59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51F8BB-C3CB-E2DF-368F-AD674DC85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AF18433-9ACE-3B77-A670-7085EC78DB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AE6ACC6-7F29-B3A6-65C2-313409349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0307780-2385-2FCC-D5CB-1AB1F6A61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6382EE-0877-C133-0DCA-27C7DB3CF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070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61808-B01E-C960-219C-BC6D64E19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91F70E3-2D93-B55B-B504-43AFC310FA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FE4FB8C-2A12-84E7-D30A-D7CB5B71CA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0AB0D99-D65E-B288-C41B-5EE1125AE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DC13DEE-61C9-C2D7-78EC-8E227FD78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1E688E4-B1AE-1F69-1840-BFE25D87C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208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CBC147-196B-3978-4EE5-355B3B66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89F2DE-3787-989C-0610-30CAAFD800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92240C-A4E7-2A5C-688E-CF3A3E760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9A421E-EF88-F4ED-9F78-3CF35AB6E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4A894B-157B-B998-B8D6-6D2A7F040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13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09F770D-C0EA-A30B-B344-21BB1D5855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F9AF82-2814-303C-1005-68A5FA66B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78FD271-518C-03B4-5813-A955CE326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5526F13-2409-82BE-A9B2-F074CE406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F7988B-6227-82F0-A526-A9C9E2643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268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768C0BF-2139-83F7-3A57-7FF4D1BAA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612FAC2-7107-8870-E857-5CEA3788C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E688F5-5EF8-72D6-DA7E-4D421A68A8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85E3A-BE74-4792-A231-0AAC3274185A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26FBA6-1BF8-A877-F90F-799B1718A9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52715F0-F64A-F1D6-A214-D83E1E09A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2EAF2-C51F-42C6-A265-72602ED621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04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4249" y="4158629"/>
            <a:ext cx="2963503" cy="1115074"/>
          </a:xfrm>
        </p:spPr>
        <p:txBody>
          <a:bodyPr>
            <a:noAutofit/>
          </a:bodyPr>
          <a:lstStyle/>
          <a:p>
            <a:r>
              <a:rPr lang="cs-CZ" dirty="0"/>
              <a:t>Část 3</a:t>
            </a:r>
          </a:p>
          <a:p>
            <a:r>
              <a:rPr lang="cs-CZ" dirty="0"/>
              <a:t>Mechanika II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B212D-A879-E8DE-A99D-EE6A0D20E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03" y="0"/>
            <a:ext cx="4634903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718B10D-A09B-6F25-F224-F5B194E83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066" y="0"/>
            <a:ext cx="51124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10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253F59-9ACA-8CAA-27CF-631B9C52C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85" y="0"/>
            <a:ext cx="529558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A0C3A84-0954-9004-D2AA-182993D79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406" y="0"/>
            <a:ext cx="4726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29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836945-7BF7-FF8A-DEB7-2DFEF5039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20" y="0"/>
            <a:ext cx="466927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A8782D0-A4F2-03F5-330D-03DF854898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877" y="0"/>
            <a:ext cx="6153912" cy="684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766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F66D26-15CB-FD89-3213-FE6B2C515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29" y="0"/>
            <a:ext cx="470802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BD89923-B66C-B507-4941-5BBABC43C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291" y="0"/>
            <a:ext cx="4720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862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02AF46-0260-07E7-BB56-28A65C9A2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46" y="0"/>
            <a:ext cx="500641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7A1A8E8-2CFB-EE96-C561-AC9557482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465" y="0"/>
            <a:ext cx="4687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454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3E5FE0-4C60-616D-D757-5B1467F39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37" y="0"/>
            <a:ext cx="501190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098A68-BE26-3DEC-B6FD-D08203E78C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987" y="0"/>
            <a:ext cx="5942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28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70EDCD1-317E-B25D-9E8B-2B8E45D862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5103833" y="2623824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88840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</Words>
  <Application>Microsoft Office PowerPoint</Application>
  <PresentationFormat>Širokoúhlá obrazovka</PresentationFormat>
  <Paragraphs>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2025-07-12T12:01:26Z</dcterms:created>
  <dcterms:modified xsi:type="dcterms:W3CDTF">2025-07-12T12:09:02Z</dcterms:modified>
</cp:coreProperties>
</file>