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5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C9078-1044-4641-AAA3-05F8D82C127E}" type="datetimeFigureOut">
              <a:rPr lang="cs-CZ" smtClean="0"/>
              <a:pPr/>
              <a:t>27.1.2017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E25E0F-2840-4C8F-A90B-2F81C3D58A0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B1C9078-1044-4641-AAA3-05F8D82C127E}" type="datetimeFigureOut">
              <a:rPr lang="cs-CZ" smtClean="0"/>
              <a:pPr/>
              <a:t>27.1.2017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E9E25E0F-2840-4C8F-A90B-2F81C3D58A0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C9078-1044-4641-AAA3-05F8D82C127E}" type="datetimeFigureOut">
              <a:rPr lang="cs-CZ" smtClean="0"/>
              <a:pPr/>
              <a:t>27.1.2017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25E0F-2840-4C8F-A90B-2F81C3D58A0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C9078-1044-4641-AAA3-05F8D82C127E}" type="datetimeFigureOut">
              <a:rPr lang="cs-CZ" smtClean="0"/>
              <a:pPr/>
              <a:t>27.1.2017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25E0F-2840-4C8F-A90B-2F81C3D58A0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25E0F-2840-4C8F-A90B-2F81C3D58A0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C9078-1044-4641-AAA3-05F8D82C127E}" type="datetimeFigureOut">
              <a:rPr lang="cs-CZ" smtClean="0"/>
              <a:pPr/>
              <a:t>27.1.2017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C9078-1044-4641-AAA3-05F8D82C127E}" type="datetimeFigureOut">
              <a:rPr lang="cs-CZ" smtClean="0"/>
              <a:pPr/>
              <a:t>27.1.2017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25E0F-2840-4C8F-A90B-2F81C3D58A0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C9078-1044-4641-AAA3-05F8D82C127E}" type="datetimeFigureOut">
              <a:rPr lang="cs-CZ" smtClean="0"/>
              <a:pPr/>
              <a:t>27.1.2017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25E0F-2840-4C8F-A90B-2F81C3D58A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B1C9078-1044-4641-AAA3-05F8D82C127E}" type="datetimeFigureOut">
              <a:rPr lang="cs-CZ" smtClean="0"/>
              <a:pPr/>
              <a:t>27.1.2017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9E25E0F-2840-4C8F-A90B-2F81C3D58A0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C9078-1044-4641-AAA3-05F8D82C127E}" type="datetimeFigureOut">
              <a:rPr lang="cs-CZ" smtClean="0"/>
              <a:pPr/>
              <a:t>27.1.2017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E25E0F-2840-4C8F-A90B-2F81C3D58A0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C9078-1044-4641-AAA3-05F8D82C127E}" type="datetimeFigureOut">
              <a:rPr lang="cs-CZ" smtClean="0"/>
              <a:pPr/>
              <a:t>27.1.2017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25E0F-2840-4C8F-A90B-2F81C3D58A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C9078-1044-4641-AAA3-05F8D82C127E}" type="datetimeFigureOut">
              <a:rPr lang="cs-CZ" smtClean="0"/>
              <a:pPr/>
              <a:t>27.1.2017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25E0F-2840-4C8F-A90B-2F81C3D58A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B1C9078-1044-4641-AAA3-05F8D82C127E}" type="datetimeFigureOut">
              <a:rPr lang="cs-CZ" smtClean="0"/>
              <a:pPr/>
              <a:t>27.1.2017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E9E25E0F-2840-4C8F-A90B-2F81C3D58A0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8800" b="1" dirty="0" smtClean="0"/>
              <a:t>PROLETÁŘSKÁ POEZIE</a:t>
            </a:r>
            <a:endParaRPr lang="cs-CZ" sz="88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Český literární směr 20. let 20. století</a:t>
            </a:r>
          </a:p>
          <a:p>
            <a:r>
              <a:rPr lang="cs-CZ" dirty="0" smtClean="0"/>
              <a:t>Odpor proti válce, touha po spravedlivém světě</a:t>
            </a:r>
          </a:p>
          <a:p>
            <a:r>
              <a:rPr lang="cs-CZ" dirty="0" smtClean="0"/>
              <a:t>Zobrazuje především dělnickou třídu</a:t>
            </a:r>
          </a:p>
          <a:p>
            <a:r>
              <a:rPr lang="cs-CZ" dirty="0" smtClean="0"/>
              <a:t>chce se stát kolektivní záležitostí, má rétorické rysy, je určena k recitaci a má agitační cíl</a:t>
            </a:r>
          </a:p>
          <a:p>
            <a:r>
              <a:rPr lang="cs-CZ" dirty="0" smtClean="0"/>
              <a:t>Časopisy Kmen, Var a Červen (S.K. Neumann)</a:t>
            </a:r>
          </a:p>
          <a:p>
            <a:r>
              <a:rPr lang="cs-CZ" dirty="0" smtClean="0"/>
              <a:t>Skupina Devětsil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POJEM</a:t>
            </a:r>
            <a:endParaRPr lang="cs-CZ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DEVĚTSIL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Praha</a:t>
            </a:r>
          </a:p>
          <a:p>
            <a:r>
              <a:rPr lang="cs-CZ" dirty="0" smtClean="0"/>
              <a:t>Založeno roku 1920</a:t>
            </a:r>
          </a:p>
          <a:p>
            <a:r>
              <a:rPr lang="cs-CZ" dirty="0" smtClean="0"/>
              <a:t>Na počátku se zde tvořila především proletářská poezie, později poetismus</a:t>
            </a:r>
          </a:p>
          <a:p>
            <a:r>
              <a:rPr lang="cs-CZ" dirty="0" smtClean="0"/>
              <a:t>Členové: Jaroslav Seifert, Karel </a:t>
            </a:r>
            <a:r>
              <a:rPr lang="cs-CZ" dirty="0" err="1" smtClean="0"/>
              <a:t>Teige</a:t>
            </a:r>
            <a:r>
              <a:rPr lang="cs-CZ" dirty="0" smtClean="0"/>
              <a:t>, Jiří Wolker, </a:t>
            </a:r>
          </a:p>
          <a:p>
            <a:r>
              <a:rPr lang="cs-CZ" dirty="0" smtClean="0"/>
              <a:t>Časopis </a:t>
            </a:r>
            <a:r>
              <a:rPr lang="cs-CZ" dirty="0" err="1" smtClean="0"/>
              <a:t>ReD</a:t>
            </a:r>
            <a:r>
              <a:rPr lang="cs-CZ" dirty="0" smtClean="0"/>
              <a:t> – Revue Devětsilu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Brno</a:t>
            </a:r>
          </a:p>
          <a:p>
            <a:r>
              <a:rPr lang="cs-CZ" dirty="0" smtClean="0"/>
              <a:t>Založena roku 1921, konec 1927</a:t>
            </a:r>
          </a:p>
          <a:p>
            <a:r>
              <a:rPr lang="cs-CZ" dirty="0" smtClean="0"/>
              <a:t>1922 – vydán Manifest, který kladl důraz na mravní přeměnu lidí a jejich sbratření</a:t>
            </a:r>
          </a:p>
          <a:p>
            <a:r>
              <a:rPr lang="cs-CZ" dirty="0" smtClean="0"/>
              <a:t>Časopis Host</a:t>
            </a:r>
          </a:p>
          <a:p>
            <a:r>
              <a:rPr lang="cs-CZ" dirty="0" smtClean="0"/>
              <a:t>Především expresionismus</a:t>
            </a:r>
          </a:p>
          <a:p>
            <a:r>
              <a:rPr lang="cs-CZ" dirty="0" smtClean="0"/>
              <a:t>Lev Blatný, A.M. Píša, Konstantin Biebl, Jiří Wolker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SKUPINY</a:t>
            </a:r>
            <a:endParaRPr lang="cs-CZ" b="1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cs-CZ" dirty="0" smtClean="0"/>
              <a:t>LITERÁRNÍ SKUPINA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Jiří Wolker</a:t>
            </a:r>
          </a:p>
          <a:p>
            <a:r>
              <a:rPr lang="cs-CZ" dirty="0" smtClean="0"/>
              <a:t>Jindřich Hořejší</a:t>
            </a:r>
          </a:p>
          <a:p>
            <a:r>
              <a:rPr lang="cs-CZ" dirty="0" smtClean="0"/>
              <a:t>Josef Hora</a:t>
            </a:r>
          </a:p>
          <a:p>
            <a:r>
              <a:rPr lang="cs-CZ" dirty="0" smtClean="0"/>
              <a:t>Jaroslav Seifert</a:t>
            </a:r>
          </a:p>
          <a:p>
            <a:r>
              <a:rPr lang="cs-CZ" dirty="0" smtClean="0"/>
              <a:t>Konstantin Biebl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PŘEDSTAVITELÉ</a:t>
            </a:r>
            <a:endParaRPr lang="cs-CZ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1900 – 1924</a:t>
            </a:r>
          </a:p>
          <a:p>
            <a:r>
              <a:rPr lang="cs-CZ" dirty="0" smtClean="0"/>
              <a:t>Narodil se v Prostějově</a:t>
            </a:r>
          </a:p>
          <a:p>
            <a:r>
              <a:rPr lang="cs-CZ" dirty="0" smtClean="0"/>
              <a:t>Byl ve skautu pod vedením A.B. </a:t>
            </a:r>
            <a:r>
              <a:rPr lang="cs-CZ" dirty="0" err="1" smtClean="0"/>
              <a:t>Svojsíka</a:t>
            </a:r>
            <a:endParaRPr lang="cs-CZ" dirty="0" smtClean="0"/>
          </a:p>
          <a:p>
            <a:r>
              <a:rPr lang="cs-CZ" dirty="0" smtClean="0"/>
              <a:t>Trpěl tuberkulózou</a:t>
            </a:r>
          </a:p>
          <a:p>
            <a:r>
              <a:rPr lang="cs-CZ" dirty="0" smtClean="0"/>
              <a:t>Začínal v Literární skupině, poté působil v Devětsilu</a:t>
            </a:r>
          </a:p>
          <a:p>
            <a:r>
              <a:rPr lang="cs-CZ" dirty="0" smtClean="0"/>
              <a:t>Vystudoval práva, věnoval se hudebnímu i výtvarnému umění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JIŘÍ WOLKER</a:t>
            </a:r>
            <a:endParaRPr lang="cs-CZ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řazen k proletářské poezii</a:t>
            </a:r>
          </a:p>
          <a:p>
            <a:r>
              <a:rPr lang="cs-CZ" dirty="0" smtClean="0"/>
              <a:t>1922 – stať Proletářské umění</a:t>
            </a:r>
          </a:p>
          <a:p>
            <a:r>
              <a:rPr lang="cs-CZ" dirty="0" smtClean="0"/>
              <a:t>Host do domu – sbírka, která vznikla na základě jeho gymnaziálních prací</a:t>
            </a:r>
          </a:p>
          <a:p>
            <a:r>
              <a:rPr lang="cs-CZ" dirty="0"/>
              <a:t>m</a:t>
            </a:r>
            <a:r>
              <a:rPr lang="cs-CZ" dirty="0" smtClean="0"/>
              <a:t>oderní pohádky – např. O milionáři, který ukradl slunce</a:t>
            </a:r>
          </a:p>
          <a:p>
            <a:r>
              <a:rPr lang="cs-CZ" dirty="0" smtClean="0"/>
              <a:t>Těžká hodina – sbírka sociálních balad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JIŘÍ WOLKER - TVORBA</a:t>
            </a:r>
            <a:endParaRPr lang="cs-CZ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Sbírka sociálních balad</a:t>
            </a:r>
          </a:p>
          <a:p>
            <a:r>
              <a:rPr lang="cs-CZ" dirty="0" smtClean="0"/>
              <a:t>Člověk je zde drcen sociálnímu problémy, ne osudem jako kupříkladu u Erbena</a:t>
            </a:r>
          </a:p>
          <a:p>
            <a:r>
              <a:rPr lang="cs-CZ" dirty="0" smtClean="0"/>
              <a:t>Pesimisticky laděná</a:t>
            </a:r>
          </a:p>
          <a:p>
            <a:r>
              <a:rPr lang="cs-CZ" dirty="0" smtClean="0"/>
              <a:t>Městské prostředí, sociální problémy</a:t>
            </a:r>
          </a:p>
          <a:p>
            <a:r>
              <a:rPr lang="cs-CZ" dirty="0" smtClean="0"/>
              <a:t>Např. Balada o nenarozeném dítěti, Balada o očích topičových, Balada o snu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TĚŽKÁ HODINA</a:t>
            </a:r>
            <a:endParaRPr lang="cs-CZ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Nový literární žánr</a:t>
            </a:r>
          </a:p>
          <a:p>
            <a:r>
              <a:rPr lang="cs-CZ" dirty="0" smtClean="0"/>
              <a:t>Delší lyricko-epická skladba s většinou tragickým koncem, kde zlo již není představováno nadpřirozenými silami (</a:t>
            </a:r>
            <a:r>
              <a:rPr lang="cs-CZ" dirty="0" err="1" smtClean="0"/>
              <a:t>Čelakovský</a:t>
            </a:r>
            <a:r>
              <a:rPr lang="cs-CZ" dirty="0" smtClean="0"/>
              <a:t>, Erben), ale nepříznivými sociálními poměry či nespravedlností společenského zřízení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SOCIÁLNÍ BALADA</a:t>
            </a:r>
            <a:endParaRPr lang="cs-CZ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Jiří Wolker si napsal vlastní epitaf</a:t>
            </a:r>
          </a:p>
          <a:p>
            <a:r>
              <a:rPr lang="cs-CZ" dirty="0" smtClean="0"/>
              <a:t>Epitaf – nápis na hrobu</a:t>
            </a:r>
          </a:p>
          <a:p>
            <a:endParaRPr lang="cs-CZ" dirty="0" smtClean="0"/>
          </a:p>
          <a:p>
            <a:pPr algn="ctr">
              <a:buNone/>
            </a:pPr>
            <a:r>
              <a:rPr lang="cs-CZ" i="1" dirty="0" smtClean="0"/>
              <a:t>Zde leží Jiří Wolker, básník, jenž miloval svět</a:t>
            </a:r>
            <a:br>
              <a:rPr lang="cs-CZ" i="1" dirty="0" smtClean="0"/>
            </a:br>
            <a:r>
              <a:rPr lang="cs-CZ" i="1" dirty="0" smtClean="0"/>
              <a:t>a pro spravedlnost jeho šel se bít.</a:t>
            </a:r>
            <a:br>
              <a:rPr lang="cs-CZ" i="1" dirty="0" smtClean="0"/>
            </a:br>
            <a:r>
              <a:rPr lang="cs-CZ" i="1" dirty="0" smtClean="0"/>
              <a:t>Dřív než </a:t>
            </a:r>
            <a:r>
              <a:rPr lang="cs-CZ" i="1" dirty="0" err="1" smtClean="0"/>
              <a:t>moh</a:t>
            </a:r>
            <a:r>
              <a:rPr lang="cs-CZ" i="1" dirty="0" smtClean="0"/>
              <a:t>' srdce k boji vytasit,</a:t>
            </a:r>
            <a:br>
              <a:rPr lang="cs-CZ" i="1" dirty="0" smtClean="0"/>
            </a:br>
            <a:r>
              <a:rPr lang="cs-CZ" i="1" dirty="0" smtClean="0"/>
              <a:t>zemřel – mlád dvacet čtyři let.</a:t>
            </a:r>
            <a:endParaRPr lang="cs-CZ" i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EPITAF</a:t>
            </a:r>
            <a:endParaRPr lang="cs-CZ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Jaroslav Seifert – Město v slzách</a:t>
            </a:r>
          </a:p>
          <a:p>
            <a:r>
              <a:rPr lang="cs-CZ" dirty="0" smtClean="0"/>
              <a:t>Jindřich Hořejší – Hudba na náměstí, Korálový náhrdelník</a:t>
            </a:r>
          </a:p>
          <a:p>
            <a:r>
              <a:rPr lang="cs-CZ" dirty="0" smtClean="0"/>
              <a:t>Josef Hora – Pracující den, Srdce a vřava světa, Bouřlivé jaro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DALŠÍ AUTOŘI</a:t>
            </a:r>
            <a:endParaRPr lang="cs-CZ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73</TotalTime>
  <Words>345</Words>
  <Application>Microsoft Office PowerPoint</Application>
  <PresentationFormat>Předvádění na obrazovce (4:3)</PresentationFormat>
  <Paragraphs>59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Papír</vt:lpstr>
      <vt:lpstr>PROLETÁŘSKÁ POEZIE</vt:lpstr>
      <vt:lpstr>POJEM</vt:lpstr>
      <vt:lpstr>SKUPINY</vt:lpstr>
      <vt:lpstr>PŘEDSTAVITELÉ</vt:lpstr>
      <vt:lpstr>JIŘÍ WOLKER</vt:lpstr>
      <vt:lpstr>JIŘÍ WOLKER - TVORBA</vt:lpstr>
      <vt:lpstr>TĚŽKÁ HODINA</vt:lpstr>
      <vt:lpstr>SOCIÁLNÍ BALADA</vt:lpstr>
      <vt:lpstr>EPITAF</vt:lpstr>
      <vt:lpstr>DALŠÍ AUTOŘI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PROLETÁŘSKÁ POEZIE</dc:title>
  <dc:creator>Windows User</dc:creator>
  <cp:lastModifiedBy>BLAZKOVAH</cp:lastModifiedBy>
  <cp:revision>8</cp:revision>
  <dcterms:created xsi:type="dcterms:W3CDTF">2013-01-05T15:05:20Z</dcterms:created>
  <dcterms:modified xsi:type="dcterms:W3CDTF">2017-01-27T06:56:26Z</dcterms:modified>
</cp:coreProperties>
</file>