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297" r:id="rId2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73C254-2BF1-DCED-8495-330333C3EF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0D32009-4557-1734-C572-5CA59A7B3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7BA3058-B7CF-F91B-DD0F-115CD9F53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A586E-93E6-455C-B941-8DD8A11D43CC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306D561-C3F9-9AD2-19A1-9730BF100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698B583-4990-2816-0D69-A98BCDBA1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2895-DDBF-464E-A035-CCE9949C7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9349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7DCE0E-375F-2ADF-BAFC-298113D03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DC142DD-7361-D4CF-1138-413F1C4DE8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C7D1F1B-4FD1-64E6-E1D8-993D50C10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A586E-93E6-455C-B941-8DD8A11D43CC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3524687-B340-8A95-516A-0237C469F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6A90A26-B1CF-72EF-12E8-D008FAE05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2895-DDBF-464E-A035-CCE9949C7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2399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67C4CA-04C6-2746-E4A2-A345A830D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02D1FD7-04B8-08A6-4D0C-EFEE0D5219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47B8242-C1E4-97E5-21F4-4C3AB23E3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A586E-93E6-455C-B941-8DD8A11D43CC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F0B699F-3CA5-995B-006E-6E4B03748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4043198-074F-324D-3560-CECF7BA3F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2895-DDBF-464E-A035-CCE9949C7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4101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16531B-09AC-F81A-7291-B21ECFD5E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5A1E610-6996-F164-2B0B-0882427713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7B89FB2-571C-C233-85AA-3FC73A1B78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31A9E62-AC10-6C71-EB5A-EC1E55059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A586E-93E6-455C-B941-8DD8A11D43CC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06F7AE4-6507-1F57-1173-7C3BFF284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8891291-608C-3511-651A-5CB899F1B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2895-DDBF-464E-A035-CCE9949C7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2028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2DE0FE-C6A6-685E-C2BB-A669A3828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FE1B96F-F33D-2153-4BEB-0EECC3C31C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D681513-AFAA-721F-7106-48A4CD8CB4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E1C9A315-10DB-4B0E-383A-3A5617A28A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1B0830B-AF61-AA14-DAC7-BFCD8F3B77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DBF417A-A8B7-6915-7469-FBF6C1C67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A586E-93E6-455C-B941-8DD8A11D43CC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E28230A-9F81-1BAF-8CC3-1DE266E45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67F5FB69-D90B-E55E-9438-E522717F4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2895-DDBF-464E-A035-CCE9949C7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6003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79CB3B-435D-E7EA-793F-64B3BE0F9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1ABED91-8B23-EEF4-A41D-7204C0F14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A586E-93E6-455C-B941-8DD8A11D43CC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6269BC9-9AC1-2F11-6331-31BD12326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B722B92-9F1D-63F6-09A4-B48AC7C0F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2895-DDBF-464E-A035-CCE9949C7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262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D55FBE1-A28C-7DDF-E2FC-0F76AE00F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A586E-93E6-455C-B941-8DD8A11D43CC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DC0CEBC-89B8-E4EE-81E7-DE0DA8F97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047F9E7-58DC-2F96-D148-72F4AFA07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2895-DDBF-464E-A035-CCE9949C7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7819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8D415D-85F6-F11F-D96C-E70DA5B73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4BEC647-F9E3-D4CB-2877-FBC039351B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B253093-F3F9-EC00-6DFF-EE08AC40AE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AA5AE3A-DBB3-9F5C-618C-507AE7E50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A586E-93E6-455C-B941-8DD8A11D43CC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A72AD47-9168-CBC1-EE4D-DEBE5AEB0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7191316-71A5-B014-41FC-E9912C849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2895-DDBF-464E-A035-CCE9949C7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683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56396D-8A7C-FD92-E19E-1140D6686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3BF8046-4E27-C100-AED0-2ACCE79DBD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F8BAC33-7A0B-7046-61B5-93AF0A688E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8E69F5C-906A-6FF4-738D-8027AC291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A586E-93E6-455C-B941-8DD8A11D43CC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5F3A0AD-0E17-BECB-7E54-2554F26B2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F8A0D40-A7A8-C076-619F-C6CEF8DEB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2895-DDBF-464E-A035-CCE9949C7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8160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C6AADF-4B0E-29A8-3CBF-4CA7199E5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ACAF07A-6BF0-9713-44B5-6CC16EC6B2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1DB41C2-4CF3-933C-67AB-84C89E68B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A586E-93E6-455C-B941-8DD8A11D43CC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0709CBF-DDF7-1D99-9046-4A9689AFC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FC1A27A-F743-220F-88BC-6356E12E6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2895-DDBF-464E-A035-CCE9949C7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7790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B005ECD-8BD6-156B-5F30-14C6937042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EC6AD33-892C-105C-137A-E8322B9D3E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2105CD0-507C-5B30-6129-9DE0573D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A586E-93E6-455C-B941-8DD8A11D43CC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4D9027A-0B6B-24A2-58DA-68A213DAC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C5B92E7-65D7-884C-04A6-B00CFE40B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12895-DDBF-464E-A035-CCE9949C7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640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A47A317-156A-9225-AF4C-43B0A93B5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6DB0817-2D7F-D74D-94B3-AE94A1B892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85A4572-E952-FFE4-CE4F-54A96EAEF9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3A586E-93E6-455C-B941-8DD8A11D43CC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4392899-6B06-CD0B-5F36-DA2A53040F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060B44-7B98-120B-9B52-82FB7DD53A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12895-DDBF-464E-A035-CCE9949C7C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193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13" Type="http://schemas.microsoft.com/office/2007/relationships/hdphoto" Target="../media/hdphoto2.wdp"/><Relationship Id="rId3" Type="http://schemas.openxmlformats.org/officeDocument/2006/relationships/slide" Target="slide4.xml"/><Relationship Id="rId7" Type="http://schemas.openxmlformats.org/officeDocument/2006/relationships/slide" Target="slide20.xml"/><Relationship Id="rId12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6.xml"/><Relationship Id="rId11" Type="http://schemas.microsoft.com/office/2007/relationships/hdphoto" Target="../media/hdphoto1.wdp"/><Relationship Id="rId5" Type="http://schemas.openxmlformats.org/officeDocument/2006/relationships/slide" Target="slide11.xml"/><Relationship Id="rId10" Type="http://schemas.openxmlformats.org/officeDocument/2006/relationships/image" Target="../media/image2.png"/><Relationship Id="rId4" Type="http://schemas.openxmlformats.org/officeDocument/2006/relationships/slide" Target="slide6.xml"/><Relationship Id="rId9" Type="http://schemas.openxmlformats.org/officeDocument/2006/relationships/slide" Target="slide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6.wdp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8.wdp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2.wdp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4.wdp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6.wdp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8.wdp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9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1.wdp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2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3.wdp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4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5.wdp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6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7.wdp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38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9.wdp"/><Relationship Id="rId4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40.wdp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1.wdp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42.wdp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3.wdp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44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5.wdp"/><Relationship Id="rId4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E5B4A5-BD54-FA7E-E200-98C43F270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30740" y="930572"/>
            <a:ext cx="4981491" cy="3009299"/>
          </a:xfrm>
        </p:spPr>
        <p:txBody>
          <a:bodyPr>
            <a:normAutofit fontScale="90000"/>
          </a:bodyPr>
          <a:lstStyle/>
          <a:p>
            <a:r>
              <a:rPr lang="cs-CZ" dirty="0"/>
              <a:t>Fyzika</a:t>
            </a:r>
            <a:br>
              <a:rPr lang="cs-CZ" dirty="0"/>
            </a:br>
            <a:r>
              <a:rPr lang="cs-CZ" dirty="0"/>
              <a:t>pro netechnické obory</a:t>
            </a:r>
            <a:br>
              <a:rPr lang="cs-CZ" dirty="0"/>
            </a:br>
            <a:r>
              <a:rPr lang="cs-CZ" dirty="0"/>
              <a:t>část </a:t>
            </a:r>
            <a:r>
              <a:rPr lang="cs-CZ" dirty="0" smtClean="0"/>
              <a:t>I/1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6A34EE1-B91E-27ED-9CB7-5C52E1A72A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91861" y="4452828"/>
            <a:ext cx="4259249" cy="115284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Úvod do fyziky</a:t>
            </a:r>
          </a:p>
          <a:p>
            <a:r>
              <a:rPr lang="cs-CZ" dirty="0"/>
              <a:t>Fyzikální veličiny a jednotky</a:t>
            </a:r>
          </a:p>
          <a:p>
            <a:r>
              <a:rPr lang="cs-CZ" dirty="0"/>
              <a:t>Mechanika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5F58385-E5CC-F1D4-0D5F-F4D1B533470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607" y="636104"/>
            <a:ext cx="3047365" cy="455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257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C48A4D6-CF68-A389-2602-CE1D05E8E981}"/>
              </a:ext>
            </a:extLst>
          </p:cNvPr>
          <p:cNvSpPr txBox="1"/>
          <p:nvPr/>
        </p:nvSpPr>
        <p:spPr>
          <a:xfrm>
            <a:off x="858741" y="1399430"/>
            <a:ext cx="339520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ÚVOD DO FYZIKY</a:t>
            </a:r>
          </a:p>
          <a:p>
            <a:r>
              <a:rPr lang="cs-CZ" dirty="0">
                <a:hlinkClick r:id="rId2" action="ppaction://hlinksldjump"/>
              </a:rPr>
              <a:t>Co je fyzika</a:t>
            </a:r>
            <a:endParaRPr lang="cs-CZ" dirty="0"/>
          </a:p>
          <a:p>
            <a:r>
              <a:rPr lang="cs-CZ" dirty="0">
                <a:hlinkClick r:id="rId3" action="ppaction://hlinksldjump"/>
              </a:rPr>
              <a:t>Fyzikální veličiny a jednotky</a:t>
            </a:r>
            <a:endParaRPr lang="cs-CZ" dirty="0"/>
          </a:p>
          <a:p>
            <a:r>
              <a:rPr lang="cs-CZ" b="1" dirty="0"/>
              <a:t>MECHANIKA</a:t>
            </a:r>
          </a:p>
          <a:p>
            <a:r>
              <a:rPr lang="cs-CZ" dirty="0">
                <a:hlinkClick r:id="rId4" action="ppaction://hlinksldjump"/>
              </a:rPr>
              <a:t>Pohyb hmotného bodu</a:t>
            </a:r>
            <a:endParaRPr lang="cs-CZ" dirty="0"/>
          </a:p>
          <a:p>
            <a:r>
              <a:rPr lang="cs-CZ" dirty="0">
                <a:hlinkClick r:id="rId5" action="ppaction://hlinksldjump"/>
              </a:rPr>
              <a:t>Síly</a:t>
            </a:r>
            <a:endParaRPr lang="cs-CZ" dirty="0"/>
          </a:p>
          <a:p>
            <a:r>
              <a:rPr lang="cs-CZ" dirty="0">
                <a:hlinkClick r:id="rId6" action="ppaction://hlinksldjump"/>
              </a:rPr>
              <a:t>Práce, energie a výkon</a:t>
            </a:r>
            <a:endParaRPr lang="cs-CZ" dirty="0"/>
          </a:p>
          <a:p>
            <a:r>
              <a:rPr lang="cs-CZ" b="1" dirty="0" smtClean="0">
                <a:hlinkClick r:id="rId7" action="ppaction://hlinksldjump"/>
              </a:rPr>
              <a:t>VÝSLEDKY </a:t>
            </a:r>
            <a:r>
              <a:rPr lang="cs-CZ" b="1" dirty="0">
                <a:hlinkClick r:id="rId7" action="ppaction://hlinksldjump"/>
              </a:rPr>
              <a:t>ÚLOH</a:t>
            </a:r>
            <a:endParaRPr lang="cs-CZ" b="1" dirty="0"/>
          </a:p>
          <a:p>
            <a:r>
              <a:rPr lang="cs-CZ" b="1" dirty="0">
                <a:hlinkClick r:id="rId8" action="ppaction://hlinksldjump"/>
              </a:rPr>
              <a:t>HLAVNÍ UDÁLOSTI Z DĚJIN FYZIKY</a:t>
            </a:r>
            <a:endParaRPr lang="cs-CZ" b="1" dirty="0"/>
          </a:p>
          <a:p>
            <a:r>
              <a:rPr lang="cs-CZ" b="1" dirty="0">
                <a:hlinkClick r:id="rId9" action="ppaction://hlinksldjump"/>
              </a:rPr>
              <a:t>TABULKY</a:t>
            </a:r>
            <a:endParaRPr lang="cs-CZ" b="1" dirty="0"/>
          </a:p>
          <a:p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325B1EA-E402-247B-C457-F03C4AE5DB10}"/>
              </a:ext>
            </a:extLst>
          </p:cNvPr>
          <p:cNvSpPr txBox="1"/>
          <p:nvPr/>
        </p:nvSpPr>
        <p:spPr>
          <a:xfrm>
            <a:off x="858741" y="904554"/>
            <a:ext cx="28545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Obsah prezentace Fyzika </a:t>
            </a:r>
            <a:r>
              <a:rPr lang="cs-CZ" b="1" dirty="0" smtClean="0"/>
              <a:t>I/1</a:t>
            </a:r>
            <a:endParaRPr lang="cs-CZ" b="1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DACC793-518B-0C93-2BAF-36A2F6AA1560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538" y="689532"/>
            <a:ext cx="3259170" cy="46800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DC4F2726-6026-E5E2-DC26-6274D1409B4D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306" y="689532"/>
            <a:ext cx="3058579" cy="4680000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80C6A686-1F93-0265-939D-1D7DD9998641}"/>
              </a:ext>
            </a:extLst>
          </p:cNvPr>
          <p:cNvSpPr txBox="1"/>
          <p:nvPr/>
        </p:nvSpPr>
        <p:spPr>
          <a:xfrm>
            <a:off x="858741" y="5923745"/>
            <a:ext cx="3912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Návrat na titulní stranu – klávesa HOME</a:t>
            </a:r>
          </a:p>
        </p:txBody>
      </p:sp>
    </p:spTree>
    <p:extLst>
      <p:ext uri="{BB962C8B-B14F-4D97-AF65-F5344CB8AC3E}">
        <p14:creationId xmlns:p14="http://schemas.microsoft.com/office/powerpoint/2010/main" val="3422534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F32E20DD-84E4-4C7B-B1C7-C0F9621D3186}"/>
              </a:ext>
            </a:extLst>
          </p:cNvPr>
          <p:cNvGrpSpPr/>
          <p:nvPr/>
        </p:nvGrpSpPr>
        <p:grpSpPr>
          <a:xfrm>
            <a:off x="915582" y="6880"/>
            <a:ext cx="10360836" cy="6752120"/>
            <a:chOff x="653136" y="6880"/>
            <a:chExt cx="10360836" cy="675212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DBECC66D-8D58-27FA-2426-3E7F263CD9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85"/>
            <a:stretch>
              <a:fillRect/>
            </a:stretch>
          </p:blipFill>
          <p:spPr>
            <a:xfrm>
              <a:off x="653136" y="99000"/>
              <a:ext cx="4753321" cy="666000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1DA3CE82-FA5B-A965-2C3D-2F781BA1E67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25"/>
            <a:stretch>
              <a:fillRect/>
            </a:stretch>
          </p:blipFill>
          <p:spPr>
            <a:xfrm>
              <a:off x="6532191" y="6880"/>
              <a:ext cx="4481781" cy="66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2615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B67D09B1-F0A0-99DD-EED0-CD6A90EE1A12}"/>
              </a:ext>
            </a:extLst>
          </p:cNvPr>
          <p:cNvGrpSpPr/>
          <p:nvPr/>
        </p:nvGrpSpPr>
        <p:grpSpPr>
          <a:xfrm>
            <a:off x="959565" y="166977"/>
            <a:ext cx="10272871" cy="6583680"/>
            <a:chOff x="1074884" y="166977"/>
            <a:chExt cx="10272871" cy="658368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88E0F50B-A7DD-BB0F-6E08-5306322510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72" b="1580"/>
            <a:stretch>
              <a:fillRect/>
            </a:stretch>
          </p:blipFill>
          <p:spPr>
            <a:xfrm>
              <a:off x="1074884" y="166977"/>
              <a:ext cx="4651248" cy="658368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38C52677-3767-7623-9ED1-A0AA17AE4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67" b="3172"/>
            <a:stretch>
              <a:fillRect/>
            </a:stretch>
          </p:blipFill>
          <p:spPr>
            <a:xfrm>
              <a:off x="6821475" y="166977"/>
              <a:ext cx="4526280" cy="64644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4790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0CAC0D-9144-6F61-D4F3-F6416D0FF6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10" b="4145"/>
          <a:stretch>
            <a:fillRect/>
          </a:stretch>
        </p:blipFill>
        <p:spPr>
          <a:xfrm>
            <a:off x="1041853" y="273246"/>
            <a:ext cx="4477783" cy="645645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651E87E-7BBF-E11C-DB27-3297289C2B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23" b="4332"/>
          <a:stretch>
            <a:fillRect/>
          </a:stretch>
        </p:blipFill>
        <p:spPr>
          <a:xfrm>
            <a:off x="6566068" y="273245"/>
            <a:ext cx="4584079" cy="645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0236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80A120-4C5C-25B3-710E-735107EA8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39" b="4463"/>
          <a:stretch>
            <a:fillRect/>
          </a:stretch>
        </p:blipFill>
        <p:spPr>
          <a:xfrm>
            <a:off x="1053120" y="212697"/>
            <a:ext cx="4457700" cy="643260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FA52AE7-3C18-0C3A-5F9F-DD4955463B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85" b="4797"/>
          <a:stretch>
            <a:fillRect/>
          </a:stretch>
        </p:blipFill>
        <p:spPr>
          <a:xfrm>
            <a:off x="6586537" y="252453"/>
            <a:ext cx="4552344" cy="6392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011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223676AD-9BB6-2DD1-B554-C3FBF95994ED}"/>
              </a:ext>
            </a:extLst>
          </p:cNvPr>
          <p:cNvGrpSpPr/>
          <p:nvPr/>
        </p:nvGrpSpPr>
        <p:grpSpPr>
          <a:xfrm>
            <a:off x="1092484" y="206733"/>
            <a:ext cx="10007033" cy="6567778"/>
            <a:chOff x="1263437" y="206733"/>
            <a:chExt cx="10007033" cy="656777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A2517B6-0F6A-6130-0586-BA0D9B531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41" b="3782"/>
            <a:stretch>
              <a:fillRect/>
            </a:stretch>
          </p:blipFill>
          <p:spPr>
            <a:xfrm>
              <a:off x="1263437" y="206733"/>
              <a:ext cx="4534066" cy="6472363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C2C93AC-780D-E6A6-3315-0CC78A8294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70" b="2361"/>
            <a:stretch>
              <a:fillRect/>
            </a:stretch>
          </p:blipFill>
          <p:spPr>
            <a:xfrm>
              <a:off x="6676128" y="206733"/>
              <a:ext cx="4594342" cy="65677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68587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56AC2A2F-6AC0-B4A4-2FB7-A46A78E30C07}"/>
              </a:ext>
            </a:extLst>
          </p:cNvPr>
          <p:cNvGrpSpPr/>
          <p:nvPr/>
        </p:nvGrpSpPr>
        <p:grpSpPr>
          <a:xfrm>
            <a:off x="1010538" y="102292"/>
            <a:ext cx="10170924" cy="6644390"/>
            <a:chOff x="1113905" y="102292"/>
            <a:chExt cx="10170924" cy="664439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8BCEFB7A-8783-2075-EDF6-BCBCA33A0B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91" b="4348"/>
            <a:stretch>
              <a:fillRect/>
            </a:stretch>
          </p:blipFill>
          <p:spPr>
            <a:xfrm>
              <a:off x="1113905" y="102292"/>
              <a:ext cx="4520585" cy="6457534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85974B9F-A0C0-EB44-B537-DE0FEA637A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55" b="1491"/>
            <a:stretch>
              <a:fillRect/>
            </a:stretch>
          </p:blipFill>
          <p:spPr>
            <a:xfrm>
              <a:off x="6645862" y="111318"/>
              <a:ext cx="4638967" cy="6635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0949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12C620CA-5B01-3623-7185-0A1423369ECE}"/>
              </a:ext>
            </a:extLst>
          </p:cNvPr>
          <p:cNvGrpSpPr/>
          <p:nvPr/>
        </p:nvGrpSpPr>
        <p:grpSpPr>
          <a:xfrm>
            <a:off x="946043" y="236551"/>
            <a:ext cx="10299914" cy="6384898"/>
            <a:chOff x="822620" y="236551"/>
            <a:chExt cx="10299914" cy="638489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9B5FFA43-807B-3688-90AE-24C9F54473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32" b="4366"/>
            <a:stretch>
              <a:fillRect/>
            </a:stretch>
          </p:blipFill>
          <p:spPr>
            <a:xfrm>
              <a:off x="822620" y="236551"/>
              <a:ext cx="4471963" cy="638489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458C393-8118-3B9F-FD36-0F4BAC046B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45" b="5731"/>
            <a:stretch>
              <a:fillRect/>
            </a:stretch>
          </p:blipFill>
          <p:spPr>
            <a:xfrm>
              <a:off x="6331078" y="236551"/>
              <a:ext cx="4791456" cy="63073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19441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4DE391ED-0B22-DCAC-9564-C2ADD5EEA988}"/>
              </a:ext>
            </a:extLst>
          </p:cNvPr>
          <p:cNvGrpSpPr/>
          <p:nvPr/>
        </p:nvGrpSpPr>
        <p:grpSpPr>
          <a:xfrm>
            <a:off x="1026814" y="157951"/>
            <a:ext cx="10138373" cy="6528022"/>
            <a:chOff x="987792" y="157951"/>
            <a:chExt cx="10138373" cy="652802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633980A3-8CB9-B4F1-6FB4-7F36482C26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5" b="2376"/>
            <a:stretch>
              <a:fillRect/>
            </a:stretch>
          </p:blipFill>
          <p:spPr>
            <a:xfrm>
              <a:off x="987792" y="157951"/>
              <a:ext cx="4570989" cy="6528022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1490AFEC-F02C-29AD-1F23-1E91DD42ACF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66" b="2304"/>
            <a:stretch>
              <a:fillRect/>
            </a:stretch>
          </p:blipFill>
          <p:spPr>
            <a:xfrm>
              <a:off x="6534182" y="157951"/>
              <a:ext cx="4591983" cy="65240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790482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5F7425C3-9113-2B10-D9BC-E6A2C42A7785}"/>
              </a:ext>
            </a:extLst>
          </p:cNvPr>
          <p:cNvGrpSpPr/>
          <p:nvPr/>
        </p:nvGrpSpPr>
        <p:grpSpPr>
          <a:xfrm>
            <a:off x="900715" y="190831"/>
            <a:ext cx="10390570" cy="6607533"/>
            <a:chOff x="900715" y="190831"/>
            <a:chExt cx="10390570" cy="6607533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7B313FA6-A80A-CE45-EF46-F2AEFD87C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23" b="2957"/>
            <a:stretch>
              <a:fillRect/>
            </a:stretch>
          </p:blipFill>
          <p:spPr>
            <a:xfrm>
              <a:off x="900715" y="190831"/>
              <a:ext cx="4586117" cy="6543924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087134C3-82BF-5E42-62F1-41D358D3EB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86" b="1666"/>
            <a:stretch>
              <a:fillRect/>
            </a:stretch>
          </p:blipFill>
          <p:spPr>
            <a:xfrm>
              <a:off x="6664567" y="190831"/>
              <a:ext cx="4626718" cy="66075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0203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60D026C0-8B51-6ED2-FBDE-5C7E78613617}"/>
              </a:ext>
            </a:extLst>
          </p:cNvPr>
          <p:cNvGrpSpPr/>
          <p:nvPr/>
        </p:nvGrpSpPr>
        <p:grpSpPr>
          <a:xfrm>
            <a:off x="1044161" y="161014"/>
            <a:ext cx="10103677" cy="6535973"/>
            <a:chOff x="996090" y="238538"/>
            <a:chExt cx="10103677" cy="6535973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0BE72D15-769E-9A01-35C8-D25C77F0F4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57" r="2472" b="2738"/>
            <a:stretch>
              <a:fillRect/>
            </a:stretch>
          </p:blipFill>
          <p:spPr>
            <a:xfrm>
              <a:off x="996090" y="238538"/>
              <a:ext cx="4410797" cy="6535973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67D4E01E-E3DF-9072-F9AF-E542296A49C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07" b="3288"/>
            <a:stretch>
              <a:fillRect/>
            </a:stretch>
          </p:blipFill>
          <p:spPr>
            <a:xfrm>
              <a:off x="6528775" y="238538"/>
              <a:ext cx="4570992" cy="65359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113876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00AC6150-BCD2-54C3-3DCB-7F9769213DD9}"/>
              </a:ext>
            </a:extLst>
          </p:cNvPr>
          <p:cNvGrpSpPr/>
          <p:nvPr/>
        </p:nvGrpSpPr>
        <p:grpSpPr>
          <a:xfrm>
            <a:off x="987736" y="119269"/>
            <a:ext cx="10216529" cy="6619462"/>
            <a:chOff x="1253478" y="111318"/>
            <a:chExt cx="10216529" cy="661946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7D3B88AA-3A9B-F0C7-95C7-BFEAE53C0B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23" b="3420"/>
            <a:stretch>
              <a:fillRect/>
            </a:stretch>
          </p:blipFill>
          <p:spPr>
            <a:xfrm>
              <a:off x="1253478" y="111318"/>
              <a:ext cx="4501692" cy="6512119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B5213084-73D3-9CC5-C24A-E31FF4DA6D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43" b="2535"/>
            <a:stretch>
              <a:fillRect/>
            </a:stretch>
          </p:blipFill>
          <p:spPr>
            <a:xfrm>
              <a:off x="6715127" y="111318"/>
              <a:ext cx="4754880" cy="66194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56991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87591C05-086A-E7CD-39E2-FAEFB5A8B859}"/>
              </a:ext>
            </a:extLst>
          </p:cNvPr>
          <p:cNvGrpSpPr/>
          <p:nvPr/>
        </p:nvGrpSpPr>
        <p:grpSpPr>
          <a:xfrm>
            <a:off x="966236" y="134096"/>
            <a:ext cx="10259529" cy="6574817"/>
            <a:chOff x="1459549" y="134096"/>
            <a:chExt cx="10259529" cy="6574817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FCC22E4B-CABC-ADD9-24CD-697674E6EC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55" b="3769"/>
            <a:stretch>
              <a:fillRect/>
            </a:stretch>
          </p:blipFill>
          <p:spPr>
            <a:xfrm>
              <a:off x="1459549" y="134096"/>
              <a:ext cx="4454412" cy="6465487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761FCB8E-0E64-890A-4AE4-781C025C1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08" b="2940"/>
            <a:stretch>
              <a:fillRect/>
            </a:stretch>
          </p:blipFill>
          <p:spPr>
            <a:xfrm>
              <a:off x="7133963" y="149086"/>
              <a:ext cx="4585115" cy="65598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042709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2EDB4806-9EF3-D712-304C-03CCB5AFB7AF}"/>
              </a:ext>
            </a:extLst>
          </p:cNvPr>
          <p:cNvGrpSpPr/>
          <p:nvPr/>
        </p:nvGrpSpPr>
        <p:grpSpPr>
          <a:xfrm>
            <a:off x="995916" y="117606"/>
            <a:ext cx="10200168" cy="6622788"/>
            <a:chOff x="1150172" y="167626"/>
            <a:chExt cx="10200168" cy="662278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398EAD8-A5A2-8DB0-4E2A-55CE3CC326C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4" b="2474"/>
            <a:stretch>
              <a:fillRect/>
            </a:stretch>
          </p:blipFill>
          <p:spPr>
            <a:xfrm>
              <a:off x="1150172" y="167626"/>
              <a:ext cx="4517136" cy="662278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993CF143-F43C-7AD0-EEFE-EDB13E63A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44" b="2476"/>
            <a:stretch>
              <a:fillRect/>
            </a:stretch>
          </p:blipFill>
          <p:spPr>
            <a:xfrm>
              <a:off x="6723476" y="167626"/>
              <a:ext cx="4626864" cy="65518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27596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EEBA0DF5-B794-11A9-A49C-FA2D498E49BD}"/>
              </a:ext>
            </a:extLst>
          </p:cNvPr>
          <p:cNvGrpSpPr/>
          <p:nvPr/>
        </p:nvGrpSpPr>
        <p:grpSpPr>
          <a:xfrm>
            <a:off x="1042639" y="145111"/>
            <a:ext cx="10106722" cy="6567778"/>
            <a:chOff x="1343770" y="145111"/>
            <a:chExt cx="10106722" cy="656777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B2C2AC9C-1796-63F8-FF80-A32AC548D9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0" t="1407" b="2825"/>
            <a:stretch>
              <a:fillRect/>
            </a:stretch>
          </p:blipFill>
          <p:spPr>
            <a:xfrm>
              <a:off x="1343770" y="145111"/>
              <a:ext cx="4283282" cy="656777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443077A8-B39F-0332-D14C-E6F2D94FC30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18" b="3608"/>
            <a:stretch>
              <a:fillRect/>
            </a:stretch>
          </p:blipFill>
          <p:spPr>
            <a:xfrm>
              <a:off x="6925471" y="254442"/>
              <a:ext cx="4525021" cy="64584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945834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CBA9E85F-5A8F-9C30-2EC5-4C7F24052BE3}"/>
              </a:ext>
            </a:extLst>
          </p:cNvPr>
          <p:cNvGrpSpPr/>
          <p:nvPr/>
        </p:nvGrpSpPr>
        <p:grpSpPr>
          <a:xfrm>
            <a:off x="983360" y="176916"/>
            <a:ext cx="10225280" cy="6504168"/>
            <a:chOff x="873913" y="318964"/>
            <a:chExt cx="10225280" cy="650416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3F15C6F9-92E7-346E-50B6-78DFD98495D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96" b="2952"/>
            <a:stretch>
              <a:fillRect/>
            </a:stretch>
          </p:blipFill>
          <p:spPr>
            <a:xfrm>
              <a:off x="873913" y="318965"/>
              <a:ext cx="4623816" cy="6504167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1AFB1C8-397C-5BDF-2BCC-76E8FCAFE9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55" b="3403"/>
            <a:stretch>
              <a:fillRect/>
            </a:stretch>
          </p:blipFill>
          <p:spPr>
            <a:xfrm>
              <a:off x="6465736" y="318964"/>
              <a:ext cx="4633457" cy="65041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92573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037E36-D72C-0D1B-6422-86921361DD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08" b="4812"/>
          <a:stretch>
            <a:fillRect/>
          </a:stretch>
        </p:blipFill>
        <p:spPr>
          <a:xfrm>
            <a:off x="893859" y="206734"/>
            <a:ext cx="4472609" cy="6417777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1004B64-1414-A5C1-DF79-2CBB913FCC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07" b="3056"/>
          <a:stretch>
            <a:fillRect/>
          </a:stretch>
        </p:blipFill>
        <p:spPr>
          <a:xfrm>
            <a:off x="6423489" y="206734"/>
            <a:ext cx="4670246" cy="6551875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B524B887-44E8-71BD-E7E7-E8CDF97DEF47}"/>
              </a:ext>
            </a:extLst>
          </p:cNvPr>
          <p:cNvGrpSpPr/>
          <p:nvPr/>
        </p:nvGrpSpPr>
        <p:grpSpPr>
          <a:xfrm>
            <a:off x="996062" y="153063"/>
            <a:ext cx="10199876" cy="6551875"/>
            <a:chOff x="909762" y="153062"/>
            <a:chExt cx="10199876" cy="655187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58A4656D-BE26-F416-24AE-94D1BD7AE5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08" b="4812"/>
            <a:stretch>
              <a:fillRect/>
            </a:stretch>
          </p:blipFill>
          <p:spPr>
            <a:xfrm>
              <a:off x="909762" y="153062"/>
              <a:ext cx="4472609" cy="6417777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DC7747FB-FFFC-C215-2607-B3BDF2B01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07" b="3056"/>
            <a:stretch>
              <a:fillRect/>
            </a:stretch>
          </p:blipFill>
          <p:spPr>
            <a:xfrm>
              <a:off x="6439392" y="153062"/>
              <a:ext cx="4670246" cy="6551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705063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29A19E14-2A5F-6A4A-093E-503012CD06D3}"/>
              </a:ext>
            </a:extLst>
          </p:cNvPr>
          <p:cNvGrpSpPr/>
          <p:nvPr/>
        </p:nvGrpSpPr>
        <p:grpSpPr>
          <a:xfrm>
            <a:off x="869114" y="196795"/>
            <a:ext cx="10453772" cy="6464411"/>
            <a:chOff x="962042" y="230588"/>
            <a:chExt cx="10453772" cy="6464411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4E5E1A70-B63D-6F83-5AA1-E266A8B442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9" b="3420"/>
            <a:stretch>
              <a:fillRect/>
            </a:stretch>
          </p:blipFill>
          <p:spPr>
            <a:xfrm>
              <a:off x="962042" y="230588"/>
              <a:ext cx="4479365" cy="6464411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75F829CF-5E4C-E607-4B20-FAB5CA56A7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51" b="4332"/>
            <a:stretch>
              <a:fillRect/>
            </a:stretch>
          </p:blipFill>
          <p:spPr>
            <a:xfrm>
              <a:off x="6817025" y="230588"/>
              <a:ext cx="4598789" cy="63928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23816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2FC034-75FE-5E0C-5104-6E0E553414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13"/>
          <a:stretch>
            <a:fillRect/>
          </a:stretch>
        </p:blipFill>
        <p:spPr>
          <a:xfrm>
            <a:off x="3874008" y="1067131"/>
            <a:ext cx="4443984" cy="472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3069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A2E34C-9146-23F8-B163-584BB1C3E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24" b="1809"/>
          <a:stretch>
            <a:fillRect/>
          </a:stretch>
        </p:blipFill>
        <p:spPr>
          <a:xfrm>
            <a:off x="1234227" y="173854"/>
            <a:ext cx="4529328" cy="656090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9329127-4317-0FA6-48D2-4D9F69A28E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76" b="3156"/>
          <a:stretch>
            <a:fillRect/>
          </a:stretch>
        </p:blipFill>
        <p:spPr>
          <a:xfrm>
            <a:off x="6797989" y="173854"/>
            <a:ext cx="4287005" cy="6560901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D9CF5E86-32C5-4A58-DE59-372EFF4FBD6D}"/>
              </a:ext>
            </a:extLst>
          </p:cNvPr>
          <p:cNvGrpSpPr/>
          <p:nvPr/>
        </p:nvGrpSpPr>
        <p:grpSpPr>
          <a:xfrm>
            <a:off x="1170617" y="148550"/>
            <a:ext cx="9850767" cy="6560901"/>
            <a:chOff x="1226276" y="148549"/>
            <a:chExt cx="9850767" cy="6560901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C4023258-C64D-2A9C-22BB-FBED7AD3B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4" b="1809"/>
            <a:stretch>
              <a:fillRect/>
            </a:stretch>
          </p:blipFill>
          <p:spPr>
            <a:xfrm>
              <a:off x="1226276" y="148549"/>
              <a:ext cx="4529328" cy="6560901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CC72EC2E-FC21-17FE-636A-DAB37F6803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76" b="3156"/>
            <a:stretch>
              <a:fillRect/>
            </a:stretch>
          </p:blipFill>
          <p:spPr>
            <a:xfrm>
              <a:off x="6790038" y="148549"/>
              <a:ext cx="4287005" cy="65609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77147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91BBB43F-CDA8-60DF-39FD-741466FEE385}"/>
              </a:ext>
            </a:extLst>
          </p:cNvPr>
          <p:cNvGrpSpPr/>
          <p:nvPr/>
        </p:nvGrpSpPr>
        <p:grpSpPr>
          <a:xfrm>
            <a:off x="1280289" y="101379"/>
            <a:ext cx="9631423" cy="6655242"/>
            <a:chOff x="1252459" y="0"/>
            <a:chExt cx="9631423" cy="665524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5EE7292E-2D90-C116-12AF-AA11864E73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32" b="2956"/>
            <a:stretch>
              <a:fillRect/>
            </a:stretch>
          </p:blipFill>
          <p:spPr>
            <a:xfrm>
              <a:off x="1252459" y="105090"/>
              <a:ext cx="4534640" cy="6550152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1A668207-CECB-672C-5584-E7E13A8EF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895"/>
            <a:stretch>
              <a:fillRect/>
            </a:stretch>
          </p:blipFill>
          <p:spPr>
            <a:xfrm>
              <a:off x="6461234" y="0"/>
              <a:ext cx="4422648" cy="17753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88946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3D1491-0FBE-6A37-68D1-2AB04052F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31" b="2378"/>
          <a:stretch>
            <a:fillRect/>
          </a:stretch>
        </p:blipFill>
        <p:spPr>
          <a:xfrm>
            <a:off x="771408" y="125234"/>
            <a:ext cx="4590288" cy="660753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6EA1EBA-E200-CC02-6287-510165F62F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11" b="2840"/>
          <a:stretch>
            <a:fillRect/>
          </a:stretch>
        </p:blipFill>
        <p:spPr>
          <a:xfrm>
            <a:off x="6676446" y="125233"/>
            <a:ext cx="4514088" cy="6607535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03BCE06F-7042-ACA3-7ED0-8258B1432DCA}"/>
              </a:ext>
            </a:extLst>
          </p:cNvPr>
          <p:cNvGrpSpPr/>
          <p:nvPr/>
        </p:nvGrpSpPr>
        <p:grpSpPr>
          <a:xfrm>
            <a:off x="886437" y="125233"/>
            <a:ext cx="10419126" cy="6607535"/>
            <a:chOff x="747554" y="125232"/>
            <a:chExt cx="10419126" cy="660753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74F5583D-738D-3F73-5966-A51AA7E8E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31" b="2378"/>
            <a:stretch>
              <a:fillRect/>
            </a:stretch>
          </p:blipFill>
          <p:spPr>
            <a:xfrm>
              <a:off x="747554" y="125233"/>
              <a:ext cx="4590288" cy="6607534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05389285-2AA4-A177-065F-FC38410F4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1" b="2840"/>
            <a:stretch>
              <a:fillRect/>
            </a:stretch>
          </p:blipFill>
          <p:spPr>
            <a:xfrm>
              <a:off x="6652592" y="125232"/>
              <a:ext cx="4514088" cy="660753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046268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F40475EA-5327-9398-9995-8ECE4E21072F}"/>
              </a:ext>
            </a:extLst>
          </p:cNvPr>
          <p:cNvGrpSpPr/>
          <p:nvPr/>
        </p:nvGrpSpPr>
        <p:grpSpPr>
          <a:xfrm>
            <a:off x="980868" y="826273"/>
            <a:ext cx="10230265" cy="5205454"/>
            <a:chOff x="1179179" y="304800"/>
            <a:chExt cx="10230265" cy="5205454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9DF4E493-71D4-17E6-1C9A-804EB41B28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567"/>
            <a:stretch>
              <a:fillRect/>
            </a:stretch>
          </p:blipFill>
          <p:spPr>
            <a:xfrm>
              <a:off x="1179179" y="304800"/>
              <a:ext cx="4474464" cy="5205454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E2CB7B14-44DC-BA82-2C30-3EFF1EB099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449"/>
            <a:stretch>
              <a:fillRect/>
            </a:stretch>
          </p:blipFill>
          <p:spPr>
            <a:xfrm>
              <a:off x="7014228" y="304800"/>
              <a:ext cx="4395216" cy="51020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40928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4E3F2851-3889-739F-2446-FE7FEB46ED70}"/>
              </a:ext>
            </a:extLst>
          </p:cNvPr>
          <p:cNvGrpSpPr/>
          <p:nvPr/>
        </p:nvGrpSpPr>
        <p:grpSpPr>
          <a:xfrm>
            <a:off x="1180975" y="111252"/>
            <a:ext cx="9830051" cy="6635496"/>
            <a:chOff x="1517705" y="135636"/>
            <a:chExt cx="9830051" cy="663549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C1526B2-8BA3-C9EE-4E5B-22AEA96007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7705" y="135636"/>
              <a:ext cx="4465320" cy="658672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CA24FC1-B320-BCFA-F944-209DE38A67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1476" y="135636"/>
              <a:ext cx="4526280" cy="66354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69983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80E20082-0218-4121-1F19-700ADB4C5702}"/>
              </a:ext>
            </a:extLst>
          </p:cNvPr>
          <p:cNvGrpSpPr/>
          <p:nvPr/>
        </p:nvGrpSpPr>
        <p:grpSpPr>
          <a:xfrm>
            <a:off x="1128620" y="168965"/>
            <a:ext cx="9934761" cy="6520070"/>
            <a:chOff x="1669293" y="272995"/>
            <a:chExt cx="9934761" cy="652007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DD718210-0B57-D410-4142-6D515D2A57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27"/>
            <a:stretch>
              <a:fillRect/>
            </a:stretch>
          </p:blipFill>
          <p:spPr>
            <a:xfrm>
              <a:off x="1669293" y="272995"/>
              <a:ext cx="4512000" cy="652007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2267E4D9-FB82-8055-C7CC-B5C67E7CE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9966" y="272995"/>
              <a:ext cx="4514088" cy="59740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181878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264AEFA-EBCD-9827-561A-3A981B753C31}"/>
              </a:ext>
            </a:extLst>
          </p:cNvPr>
          <p:cNvSpPr txBox="1"/>
          <p:nvPr/>
        </p:nvSpPr>
        <p:spPr>
          <a:xfrm>
            <a:off x="5404237" y="3244334"/>
            <a:ext cx="1383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I</a:t>
            </a:r>
          </a:p>
        </p:txBody>
      </p:sp>
    </p:spTree>
    <p:extLst>
      <p:ext uri="{BB962C8B-B14F-4D97-AF65-F5344CB8AC3E}">
        <p14:creationId xmlns:p14="http://schemas.microsoft.com/office/powerpoint/2010/main" val="170297132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51</Words>
  <Application>Microsoft Office PowerPoint</Application>
  <PresentationFormat>Širokoúhlá obrazovka</PresentationFormat>
  <Paragraphs>17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Motiv Office</vt:lpstr>
      <vt:lpstr>Fyzika pro netechnické obory část I/1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Fyzika pro netechnické obory část I/1</dc:title>
  <dc:creator>Karel Sixl</dc:creator>
  <cp:lastModifiedBy>KAREL SIXL</cp:lastModifiedBy>
  <cp:revision>23</cp:revision>
  <dcterms:created xsi:type="dcterms:W3CDTF">2025-11-01T03:08:47Z</dcterms:created>
  <dcterms:modified xsi:type="dcterms:W3CDTF">2025-11-06T11:25:33Z</dcterms:modified>
</cp:coreProperties>
</file>