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20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297" r:id="rId2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1B9238-FE9D-9145-77FF-0F9D737C44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6D6E63-249F-F31B-88CD-7FD8B3F6EC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995FC6C-01E3-C52E-E4A5-905B6AC62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418EEFE-655A-DF59-30BA-3FB9A2653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927AF83-0864-46A2-6B6C-5848F14AF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308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DA6CDE-B116-DEC2-7A3D-FF1AF330F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8FBED6-6734-D307-DF1A-704D32343D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1E9354B-CB34-4D09-D1F1-B5C674E21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AC688C1-BD0D-AC00-EA68-7A8170404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05E6890-C2F7-FC08-357F-21A0C1C5E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95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F870FA-FF82-7A92-5F52-94E47AB64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87ACEF1-83EC-37D5-8BE8-2FAE33BFBB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31A2364-2B00-D3A8-2E07-635EFF48B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9D9A5A9-4276-8F8F-69E3-07EAAF0E0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E60DAA5-BBE8-51C0-5644-A2B56E53B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15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B0ECD3-341E-3C6A-96EC-916BBEF14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26E2B3-C048-794A-2413-D87AAF8616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B280A73-B1B1-DC50-06A2-C0FD453559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36ED13C-07B0-8B15-5C5E-890771622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FF4B9DB-AC01-99BA-3B08-B267F15FB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D1F0460-A795-321C-91F3-CF8893A1E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913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EDEA4B-67A5-0CB0-90CA-0B9E7F3CC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2424EF9-879A-7EC6-557A-0B53EE83C5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10BA801-45FD-3015-6560-8C8EF8D04A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10941D8-4A73-68F1-3C86-88D01B5C32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9582430-E2D6-34A2-34EB-2189DB2334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E78C808-638A-157B-4D3D-823D7AA12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0302A03-F672-697F-F248-B6C638347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F02A184-54AA-13E3-7B26-D4CB34AB4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279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1B52E1-1133-939C-AB81-F46237D71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09A7667-114E-B39B-8DC1-76712B338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6F4FAEF-A9CA-F706-F16B-D820F97F2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6757F60-50E7-0BD3-59B0-EE35824C5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859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20711E3-804F-C9B4-5E80-17D26D6AC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CE39F26-BE37-EF35-196D-82298DD7F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2069C2E-8869-DE48-6C9D-146A64889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3787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543D4B-AAEC-3709-DAB7-8D63CDAB8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98A126C-2BBB-FDB8-5FF8-31CDBA045A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9F2C22D-5FAB-D6EF-AE25-FE645076FA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5B0A1EF-FDCD-2679-2ED8-24106C50B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344F60D-F661-FD6E-0C05-FBF02D5C9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7FF6391-08B4-917E-7DA8-D98542728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112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544F21-B9E5-5F0B-C517-20AB469C7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F9EBC2C-3BB5-7612-4E68-D7113C2981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70B60DF-DEB9-476C-01AE-5FFC166771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A6C2DD9-DEC0-E4A0-EF67-DB2DF5DB9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F8A0762-36A5-8561-BB8E-24AC0286D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C4633F1-1EB8-0F16-63BF-808453A3B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370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0A26E1-8F6C-A511-BCDD-DF5ADE7D5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3AE6D81-48D7-0EAE-2856-936A868F0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EDB23E5-3922-80B8-B2FA-FCAC86435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5DB4F9-E5CB-F723-3D63-0A85FAE4B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0A7F71D-4B92-F8DC-1395-658737D23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568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596BABC-10DA-B544-EA52-00A90F4538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ACAF33E-FAF7-1855-6523-7D463CF1E8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254D1B8-E80A-A183-308C-864281EDD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DF7D446-CB44-5757-66D7-6EDEBC43E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CD1E75E-587A-A274-A1BB-340DE7F52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990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300871E-E542-B9BF-AC4F-4FFD30339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62077D5-54CF-327B-9A9D-9F392A2B02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A4A42A9-CEE7-FA0F-7101-283C84F836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01A19-DE45-4641-9C09-A73EC6820B86}" type="datetimeFigureOut">
              <a:rPr lang="cs-CZ" smtClean="0"/>
              <a:t>01.11.2025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61230FD-A47E-BC4B-6A22-603F2698BC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8CBCC4D-6794-2822-D95D-3520921442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4E16F-7079-45E8-AAA2-3F874F676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098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13" Type="http://schemas.openxmlformats.org/officeDocument/2006/relationships/image" Target="../media/image3.png"/><Relationship Id="rId3" Type="http://schemas.openxmlformats.org/officeDocument/2006/relationships/slide" Target="slide6.xml"/><Relationship Id="rId7" Type="http://schemas.openxmlformats.org/officeDocument/2006/relationships/slide" Target="slide18.xml"/><Relationship Id="rId12" Type="http://schemas.microsoft.com/office/2007/relationships/hdphoto" Target="../media/hdphoto1.wdp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6.xml"/><Relationship Id="rId11" Type="http://schemas.openxmlformats.org/officeDocument/2006/relationships/image" Target="../media/image2.png"/><Relationship Id="rId5" Type="http://schemas.openxmlformats.org/officeDocument/2006/relationships/slide" Target="slide13.xml"/><Relationship Id="rId10" Type="http://schemas.openxmlformats.org/officeDocument/2006/relationships/slide" Target="slide23.xml"/><Relationship Id="rId4" Type="http://schemas.openxmlformats.org/officeDocument/2006/relationships/slide" Target="slide9.xml"/><Relationship Id="rId9" Type="http://schemas.openxmlformats.org/officeDocument/2006/relationships/slide" Target="slide21.xml"/><Relationship Id="rId1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6.wdp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2.wdp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4.wdp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6.wdp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8.wdp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9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0.wdp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2.wdp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3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4.wdp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5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6.wdp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7.wdp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8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9.wdp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40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1.wdp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2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3.wdp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44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5.wdp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46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7.wdp"/><Relationship Id="rId4" Type="http://schemas.openxmlformats.org/officeDocument/2006/relationships/image" Target="../media/image49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48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9.wdp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E5B4A5-BD54-FA7E-E200-98C43F270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30740" y="930572"/>
            <a:ext cx="4981491" cy="3009299"/>
          </a:xfrm>
        </p:spPr>
        <p:txBody>
          <a:bodyPr>
            <a:normAutofit fontScale="90000"/>
          </a:bodyPr>
          <a:lstStyle/>
          <a:p>
            <a:r>
              <a:rPr lang="cs-CZ" dirty="0"/>
              <a:t>Fyzika</a:t>
            </a:r>
            <a:br>
              <a:rPr lang="cs-CZ" dirty="0"/>
            </a:br>
            <a:r>
              <a:rPr lang="cs-CZ" dirty="0"/>
              <a:t>pro netechnické obory</a:t>
            </a:r>
            <a:br>
              <a:rPr lang="cs-CZ" dirty="0"/>
            </a:br>
            <a:r>
              <a:rPr lang="cs-CZ" dirty="0"/>
              <a:t>část 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6A34EE1-B91E-27ED-9CB7-5C52E1A72A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53861" y="4659562"/>
            <a:ext cx="2735248" cy="461079"/>
          </a:xfrm>
        </p:spPr>
        <p:txBody>
          <a:bodyPr/>
          <a:lstStyle/>
          <a:p>
            <a:r>
              <a:rPr lang="cs-CZ" dirty="0"/>
              <a:t>Termika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5F58385-E5CC-F1D4-0D5F-F4D1B53347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301" y="715616"/>
            <a:ext cx="3051180" cy="4564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257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C48A4D6-CF68-A389-2602-CE1D05E8E981}"/>
              </a:ext>
            </a:extLst>
          </p:cNvPr>
          <p:cNvSpPr txBox="1"/>
          <p:nvPr/>
        </p:nvSpPr>
        <p:spPr>
          <a:xfrm>
            <a:off x="771277" y="1033670"/>
            <a:ext cx="434936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TERMIKA</a:t>
            </a:r>
          </a:p>
          <a:p>
            <a:r>
              <a:rPr lang="cs-CZ" dirty="0">
                <a:hlinkClick r:id="rId2" action="ppaction://hlinksldjump"/>
              </a:rPr>
              <a:t>Teplota a teplo</a:t>
            </a:r>
            <a:endParaRPr lang="cs-CZ" dirty="0"/>
          </a:p>
          <a:p>
            <a:r>
              <a:rPr lang="cs-CZ" dirty="0">
                <a:hlinkClick r:id="rId3" action="ppaction://hlinksldjump"/>
              </a:rPr>
              <a:t>Látka a její skupenství</a:t>
            </a:r>
            <a:endParaRPr lang="cs-CZ" dirty="0"/>
          </a:p>
          <a:p>
            <a:r>
              <a:rPr lang="cs-CZ" dirty="0">
                <a:hlinkClick r:id="rId4" action="ppaction://hlinksldjump"/>
              </a:rPr>
              <a:t>Částicová stavba látky</a:t>
            </a:r>
            <a:endParaRPr lang="cs-CZ" dirty="0"/>
          </a:p>
          <a:p>
            <a:r>
              <a:rPr lang="cs-CZ" dirty="0">
                <a:hlinkClick r:id="rId5" action="ppaction://hlinksldjump"/>
              </a:rPr>
              <a:t>Ideální plyn</a:t>
            </a:r>
            <a:endParaRPr lang="cs-CZ" dirty="0"/>
          </a:p>
          <a:p>
            <a:r>
              <a:rPr lang="cs-CZ" dirty="0">
                <a:hlinkClick r:id="rId6" action="ppaction://hlinksldjump"/>
              </a:rPr>
              <a:t>Základy termodynamiky</a:t>
            </a:r>
            <a:endParaRPr lang="cs-CZ" dirty="0"/>
          </a:p>
          <a:p>
            <a:r>
              <a:rPr lang="cs-CZ" dirty="0">
                <a:hlinkClick r:id="rId7" action="ppaction://hlinksldjump"/>
              </a:rPr>
              <a:t>O velmi nízkých a velmi vysokých teplotách</a:t>
            </a:r>
            <a:endParaRPr lang="cs-CZ" dirty="0"/>
          </a:p>
          <a:p>
            <a:r>
              <a:rPr lang="cs-CZ" b="1" dirty="0">
                <a:hlinkClick r:id="rId8" action="ppaction://hlinksldjump"/>
              </a:rPr>
              <a:t>VÝSLEDKY ÚLOH</a:t>
            </a:r>
            <a:endParaRPr lang="cs-CZ" b="1" dirty="0"/>
          </a:p>
          <a:p>
            <a:r>
              <a:rPr lang="cs-CZ" b="1" dirty="0">
                <a:hlinkClick r:id="rId9" action="ppaction://hlinksldjump"/>
              </a:rPr>
              <a:t>HLAVNÍ UDÁLOSTI Z DĚJIN FYZIKY</a:t>
            </a:r>
            <a:endParaRPr lang="cs-CZ" b="1" dirty="0"/>
          </a:p>
          <a:p>
            <a:r>
              <a:rPr lang="cs-CZ" b="1" dirty="0">
                <a:hlinkClick r:id="rId10" action="ppaction://hlinksldjump"/>
              </a:rPr>
              <a:t>TABULKY</a:t>
            </a:r>
            <a:endParaRPr lang="cs-CZ" b="1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325B1EA-E402-247B-C457-F03C4AE5DB10}"/>
              </a:ext>
            </a:extLst>
          </p:cNvPr>
          <p:cNvSpPr txBox="1"/>
          <p:nvPr/>
        </p:nvSpPr>
        <p:spPr>
          <a:xfrm>
            <a:off x="771277" y="499037"/>
            <a:ext cx="27670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Obsah prezentace Fyzika II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1D7CF47-0E05-3CA1-03C1-18A9109B1A8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259" y="253580"/>
            <a:ext cx="3259165" cy="468000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8DF97DB2-3264-E26E-B8A0-9694A77C489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1673" y="253580"/>
            <a:ext cx="3058579" cy="4680000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FB05F748-E14F-A364-4EB3-860AB4BAB40A}"/>
              </a:ext>
            </a:extLst>
          </p:cNvPr>
          <p:cNvSpPr txBox="1"/>
          <p:nvPr/>
        </p:nvSpPr>
        <p:spPr>
          <a:xfrm>
            <a:off x="771277" y="5375082"/>
            <a:ext cx="3959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Návrat na titulní stranu – klávesa HOME</a:t>
            </a:r>
          </a:p>
        </p:txBody>
      </p:sp>
    </p:spTree>
    <p:extLst>
      <p:ext uri="{BB962C8B-B14F-4D97-AF65-F5344CB8AC3E}">
        <p14:creationId xmlns:p14="http://schemas.microsoft.com/office/powerpoint/2010/main" val="3422534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E854C1F2-646D-B3A8-2A33-53A6A052B256}"/>
              </a:ext>
            </a:extLst>
          </p:cNvPr>
          <p:cNvGrpSpPr/>
          <p:nvPr/>
        </p:nvGrpSpPr>
        <p:grpSpPr>
          <a:xfrm>
            <a:off x="1103104" y="145111"/>
            <a:ext cx="9985792" cy="6567778"/>
            <a:chOff x="1695483" y="103367"/>
            <a:chExt cx="9985792" cy="656777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F27D18C9-B8AF-8A29-4CEE-F42CE9436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07" b="2725"/>
            <a:stretch>
              <a:fillRect/>
            </a:stretch>
          </p:blipFill>
          <p:spPr>
            <a:xfrm>
              <a:off x="1695483" y="103367"/>
              <a:ext cx="4523232" cy="656777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B57F4291-F9D2-774F-CC7C-35C5062619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64" b="2869"/>
            <a:stretch>
              <a:fillRect/>
            </a:stretch>
          </p:blipFill>
          <p:spPr>
            <a:xfrm>
              <a:off x="7235378" y="103367"/>
              <a:ext cx="4445897" cy="65677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83923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F008F098-4137-8052-7786-81D84F482FC6}"/>
              </a:ext>
            </a:extLst>
          </p:cNvPr>
          <p:cNvGrpSpPr/>
          <p:nvPr/>
        </p:nvGrpSpPr>
        <p:grpSpPr>
          <a:xfrm>
            <a:off x="1071810" y="153062"/>
            <a:ext cx="10048380" cy="6551876"/>
            <a:chOff x="1255312" y="143123"/>
            <a:chExt cx="10048380" cy="655187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B90001AE-BFB4-D372-D418-9825FCE635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19" b="1515"/>
            <a:stretch>
              <a:fillRect/>
            </a:stretch>
          </p:blipFill>
          <p:spPr>
            <a:xfrm>
              <a:off x="1255312" y="143123"/>
              <a:ext cx="4465320" cy="6551876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B27FAE48-A7F8-24D0-C7AE-1517F3189B5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05" b="2661"/>
            <a:stretch>
              <a:fillRect/>
            </a:stretch>
          </p:blipFill>
          <p:spPr>
            <a:xfrm>
              <a:off x="6945052" y="143123"/>
              <a:ext cx="4358640" cy="65518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8242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E360B43E-2B68-655A-8681-D284BEE232A0}"/>
              </a:ext>
            </a:extLst>
          </p:cNvPr>
          <p:cNvGrpSpPr/>
          <p:nvPr/>
        </p:nvGrpSpPr>
        <p:grpSpPr>
          <a:xfrm>
            <a:off x="1025527" y="125233"/>
            <a:ext cx="10140947" cy="6607534"/>
            <a:chOff x="1235699" y="135172"/>
            <a:chExt cx="10140947" cy="660753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FCF5F588-F298-B531-B717-B43325DE98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19" b="2062"/>
            <a:stretch>
              <a:fillRect/>
            </a:stretch>
          </p:blipFill>
          <p:spPr>
            <a:xfrm>
              <a:off x="1235699" y="135172"/>
              <a:ext cx="4440936" cy="6607534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2E2D26A7-4D0A-4DD2-BD75-0E9A2121861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25" b="1700"/>
            <a:stretch>
              <a:fillRect/>
            </a:stretch>
          </p:blipFill>
          <p:spPr>
            <a:xfrm>
              <a:off x="6935710" y="135172"/>
              <a:ext cx="4440936" cy="66075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16213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740357-CDF7-C565-449F-71FC02AB1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117"/>
          <a:stretch>
            <a:fillRect/>
          </a:stretch>
        </p:blipFill>
        <p:spPr>
          <a:xfrm>
            <a:off x="1190310" y="156840"/>
            <a:ext cx="4547616" cy="661767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E4EF7A2-EBD2-227D-0890-6C832952FC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92" b="3504"/>
          <a:stretch>
            <a:fillRect/>
          </a:stretch>
        </p:blipFill>
        <p:spPr>
          <a:xfrm>
            <a:off x="6699481" y="238538"/>
            <a:ext cx="4452218" cy="6535973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1D60D964-70A9-6C90-26A2-12D08E3475A0}"/>
              </a:ext>
            </a:extLst>
          </p:cNvPr>
          <p:cNvGrpSpPr/>
          <p:nvPr/>
        </p:nvGrpSpPr>
        <p:grpSpPr>
          <a:xfrm>
            <a:off x="1115306" y="120165"/>
            <a:ext cx="9961389" cy="6617671"/>
            <a:chOff x="1238009" y="156840"/>
            <a:chExt cx="9961389" cy="6617671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8F1FC4DD-4227-3808-9C32-D3A10A8962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117"/>
            <a:stretch>
              <a:fillRect/>
            </a:stretch>
          </p:blipFill>
          <p:spPr>
            <a:xfrm>
              <a:off x="1238009" y="156840"/>
              <a:ext cx="4547616" cy="6617671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A26BF49F-F6DA-7988-B632-56070A3494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2" b="3504"/>
            <a:stretch>
              <a:fillRect/>
            </a:stretch>
          </p:blipFill>
          <p:spPr>
            <a:xfrm>
              <a:off x="6747180" y="238538"/>
              <a:ext cx="4452218" cy="65359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9831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A537471A-1F0B-9C8F-EC94-189EDC2A98DA}"/>
              </a:ext>
            </a:extLst>
          </p:cNvPr>
          <p:cNvGrpSpPr/>
          <p:nvPr/>
        </p:nvGrpSpPr>
        <p:grpSpPr>
          <a:xfrm>
            <a:off x="1158240" y="117282"/>
            <a:ext cx="9875520" cy="6623436"/>
            <a:chOff x="1439186" y="95416"/>
            <a:chExt cx="9875520" cy="662343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3CDDF7E9-9223-1EA9-6C62-91ACCF39CC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00" r="2022" b="3420"/>
            <a:stretch>
              <a:fillRect/>
            </a:stretch>
          </p:blipFill>
          <p:spPr>
            <a:xfrm>
              <a:off x="1439186" y="95416"/>
              <a:ext cx="4230094" cy="6623436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E6B0350A-3562-22A8-5B11-87D258A0B8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91" r="1563" b="3421"/>
            <a:stretch>
              <a:fillRect/>
            </a:stretch>
          </p:blipFill>
          <p:spPr>
            <a:xfrm>
              <a:off x="6992641" y="95416"/>
              <a:ext cx="4322065" cy="65280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19200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311581D1-8430-5805-A66F-C1A17E7088B9}"/>
              </a:ext>
            </a:extLst>
          </p:cNvPr>
          <p:cNvGrpSpPr/>
          <p:nvPr/>
        </p:nvGrpSpPr>
        <p:grpSpPr>
          <a:xfrm>
            <a:off x="1069583" y="112776"/>
            <a:ext cx="10052834" cy="6632448"/>
            <a:chOff x="1069583" y="119270"/>
            <a:chExt cx="10052834" cy="663244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164FD6EA-E387-C57A-D146-2D0A085952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15" t="1197" r="2414" b="1005"/>
            <a:stretch>
              <a:fillRect/>
            </a:stretch>
          </p:blipFill>
          <p:spPr>
            <a:xfrm>
              <a:off x="1069583" y="119270"/>
              <a:ext cx="4353207" cy="663244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4E31CF0C-E090-EA65-7D19-5094602666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97" r="2444" b="4593"/>
            <a:stretch>
              <a:fillRect/>
            </a:stretch>
          </p:blipFill>
          <p:spPr>
            <a:xfrm>
              <a:off x="6769210" y="119270"/>
              <a:ext cx="4353207" cy="62417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1138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F3F4524A-71C0-F77D-C8D3-769A884A8F42}"/>
              </a:ext>
            </a:extLst>
          </p:cNvPr>
          <p:cNvGrpSpPr/>
          <p:nvPr/>
        </p:nvGrpSpPr>
        <p:grpSpPr>
          <a:xfrm>
            <a:off x="1134817" y="149087"/>
            <a:ext cx="9922366" cy="6559827"/>
            <a:chOff x="827797" y="127220"/>
            <a:chExt cx="9922366" cy="6559827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C91DDD0-781D-BB3E-0C58-F63A005961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94" b="1743"/>
            <a:stretch>
              <a:fillRect/>
            </a:stretch>
          </p:blipFill>
          <p:spPr>
            <a:xfrm>
              <a:off x="827797" y="127220"/>
              <a:ext cx="4477512" cy="6559827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616ED92-F205-5859-938F-C7052F3525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55" r="1508" b="2492"/>
            <a:stretch>
              <a:fillRect/>
            </a:stretch>
          </p:blipFill>
          <p:spPr>
            <a:xfrm>
              <a:off x="6391890" y="127220"/>
              <a:ext cx="4358273" cy="65598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237773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4A4467BA-4C20-4D94-0FAB-359234AA6536}"/>
              </a:ext>
            </a:extLst>
          </p:cNvPr>
          <p:cNvGrpSpPr/>
          <p:nvPr/>
        </p:nvGrpSpPr>
        <p:grpSpPr>
          <a:xfrm>
            <a:off x="1209186" y="139146"/>
            <a:ext cx="9773629" cy="6579708"/>
            <a:chOff x="1240402" y="139146"/>
            <a:chExt cx="9773629" cy="657970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CFCFFA56-F5CF-6B26-E01F-F0239306BA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36" t="1332" r="1" b="2725"/>
            <a:stretch>
              <a:fillRect/>
            </a:stretch>
          </p:blipFill>
          <p:spPr>
            <a:xfrm>
              <a:off x="1240402" y="139147"/>
              <a:ext cx="4374575" cy="6579707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6588AD2E-907B-5A20-CBC4-1EDA5E19F7C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1" r="1240" b="2011"/>
            <a:stretch>
              <a:fillRect/>
            </a:stretch>
          </p:blipFill>
          <p:spPr>
            <a:xfrm>
              <a:off x="6577023" y="139146"/>
              <a:ext cx="4437008" cy="65797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073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D468A253-7F2F-573F-CC3C-8BBCD2F3465F}"/>
              </a:ext>
            </a:extLst>
          </p:cNvPr>
          <p:cNvGrpSpPr/>
          <p:nvPr/>
        </p:nvGrpSpPr>
        <p:grpSpPr>
          <a:xfrm>
            <a:off x="1131720" y="117282"/>
            <a:ext cx="9928561" cy="6623437"/>
            <a:chOff x="868797" y="127220"/>
            <a:chExt cx="9928561" cy="6623437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63C4F70C-CDCD-427C-0072-2009C88CD0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33" b="2187"/>
            <a:stretch>
              <a:fillRect/>
            </a:stretch>
          </p:blipFill>
          <p:spPr>
            <a:xfrm>
              <a:off x="868797" y="127220"/>
              <a:ext cx="4347804" cy="6623437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0739902D-5FCD-EFC9-BC63-32DDA00341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75" b="1584"/>
            <a:stretch>
              <a:fillRect/>
            </a:stretch>
          </p:blipFill>
          <p:spPr>
            <a:xfrm>
              <a:off x="6481390" y="127220"/>
              <a:ext cx="4315968" cy="6551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32842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147973-4F5F-C571-DCD0-6C0C700DA8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21" t="1292" b="2028"/>
          <a:stretch>
            <a:fillRect/>
          </a:stretch>
        </p:blipFill>
        <p:spPr>
          <a:xfrm>
            <a:off x="932636" y="230588"/>
            <a:ext cx="4367438" cy="6535972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5978E14-7080-A7FF-26F8-4FFC716D6B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55" t="1301" b="1362"/>
          <a:stretch>
            <a:fillRect/>
          </a:stretch>
        </p:blipFill>
        <p:spPr>
          <a:xfrm>
            <a:off x="6472361" y="230588"/>
            <a:ext cx="4476901" cy="6535972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F40ECE5A-8C88-B7E0-E5EE-3B7393AB8564}"/>
              </a:ext>
            </a:extLst>
          </p:cNvPr>
          <p:cNvGrpSpPr/>
          <p:nvPr/>
        </p:nvGrpSpPr>
        <p:grpSpPr>
          <a:xfrm>
            <a:off x="1087687" y="161014"/>
            <a:ext cx="10016626" cy="6535972"/>
            <a:chOff x="932636" y="161014"/>
            <a:chExt cx="10016626" cy="6535972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278D3146-5B08-EB6B-D474-6E88900D37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21" t="1292" b="2028"/>
            <a:stretch>
              <a:fillRect/>
            </a:stretch>
          </p:blipFill>
          <p:spPr>
            <a:xfrm>
              <a:off x="932636" y="161014"/>
              <a:ext cx="4367438" cy="6535972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0089B11E-DBD7-A8E8-033C-5CEBF31980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55" t="1301" b="1362"/>
            <a:stretch>
              <a:fillRect/>
            </a:stretch>
          </p:blipFill>
          <p:spPr>
            <a:xfrm>
              <a:off x="6472361" y="161014"/>
              <a:ext cx="4476901" cy="65359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477005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636E6433-EF14-F897-297D-FE0BC845208B}"/>
              </a:ext>
            </a:extLst>
          </p:cNvPr>
          <p:cNvGrpSpPr/>
          <p:nvPr/>
        </p:nvGrpSpPr>
        <p:grpSpPr>
          <a:xfrm>
            <a:off x="1172960" y="125233"/>
            <a:ext cx="9846081" cy="6607534"/>
            <a:chOff x="826936" y="125233"/>
            <a:chExt cx="9846081" cy="660753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33D89C5E-3EC0-8C01-20F0-217F57884C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72" t="1042" r="2993" b="2609"/>
            <a:stretch>
              <a:fillRect/>
            </a:stretch>
          </p:blipFill>
          <p:spPr>
            <a:xfrm>
              <a:off x="826936" y="125233"/>
              <a:ext cx="4373218" cy="6607534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2BC73B3D-D91A-5CC7-DA61-25B555ADBA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54" b="3536"/>
            <a:stretch>
              <a:fillRect/>
            </a:stretch>
          </p:blipFill>
          <p:spPr>
            <a:xfrm>
              <a:off x="6383030" y="127220"/>
              <a:ext cx="4289987" cy="64882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86781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EAFDF8-2379-E014-0AFB-A00BCEC10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45" b="1210"/>
          <a:stretch>
            <a:fillRect/>
          </a:stretch>
        </p:blipFill>
        <p:spPr>
          <a:xfrm>
            <a:off x="926261" y="182880"/>
            <a:ext cx="4471416" cy="6567777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D50CC7D-AC7F-F861-8893-621F27CE41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51" b="2551"/>
          <a:stretch>
            <a:fillRect/>
          </a:stretch>
        </p:blipFill>
        <p:spPr>
          <a:xfrm>
            <a:off x="6646745" y="182879"/>
            <a:ext cx="4462272" cy="6567777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256848D9-F24F-70A3-AFDE-99CB5EA6C25E}"/>
              </a:ext>
            </a:extLst>
          </p:cNvPr>
          <p:cNvGrpSpPr/>
          <p:nvPr/>
        </p:nvGrpSpPr>
        <p:grpSpPr>
          <a:xfrm>
            <a:off x="1004622" y="145111"/>
            <a:ext cx="10182756" cy="6567778"/>
            <a:chOff x="910358" y="145110"/>
            <a:chExt cx="10182756" cy="6567778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494DE81D-C10E-3281-C967-C54A41696A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45" b="1210"/>
            <a:stretch>
              <a:fillRect/>
            </a:stretch>
          </p:blipFill>
          <p:spPr>
            <a:xfrm>
              <a:off x="910358" y="145111"/>
              <a:ext cx="4471416" cy="6567777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FC31E88E-651E-4808-DAC3-6BD924E49F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51" b="2551"/>
            <a:stretch>
              <a:fillRect/>
            </a:stretch>
          </p:blipFill>
          <p:spPr>
            <a:xfrm>
              <a:off x="6630842" y="145110"/>
              <a:ext cx="4462272" cy="65677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106557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15F9CDAF-FA89-5286-41E0-3475FF1F9A82}"/>
              </a:ext>
            </a:extLst>
          </p:cNvPr>
          <p:cNvGrpSpPr/>
          <p:nvPr/>
        </p:nvGrpSpPr>
        <p:grpSpPr>
          <a:xfrm>
            <a:off x="995697" y="127221"/>
            <a:ext cx="10200606" cy="6603559"/>
            <a:chOff x="1153857" y="79512"/>
            <a:chExt cx="10200606" cy="6603559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4237B82F-BEFE-BFBA-7701-24501F1810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60" b="3420"/>
            <a:stretch>
              <a:fillRect/>
            </a:stretch>
          </p:blipFill>
          <p:spPr>
            <a:xfrm>
              <a:off x="1153857" y="79512"/>
              <a:ext cx="4509203" cy="6543925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6C694E77-8784-A46C-5759-19DDE1E91F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26" r="1470" b="1827"/>
            <a:stretch>
              <a:fillRect/>
            </a:stretch>
          </p:blipFill>
          <p:spPr>
            <a:xfrm>
              <a:off x="6939751" y="79512"/>
              <a:ext cx="4414712" cy="66035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167188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63E5ADAC-4031-5BCA-7BF5-F8A86CE51EE2}"/>
              </a:ext>
            </a:extLst>
          </p:cNvPr>
          <p:cNvGrpSpPr/>
          <p:nvPr/>
        </p:nvGrpSpPr>
        <p:grpSpPr>
          <a:xfrm>
            <a:off x="1064528" y="113306"/>
            <a:ext cx="10062944" cy="6631389"/>
            <a:chOff x="806489" y="79512"/>
            <a:chExt cx="10062944" cy="6631389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F89B36F-6B2A-1CF7-69DB-164C3DD4A5A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60" b="2145"/>
            <a:stretch>
              <a:fillRect/>
            </a:stretch>
          </p:blipFill>
          <p:spPr>
            <a:xfrm>
              <a:off x="806489" y="79512"/>
              <a:ext cx="4424711" cy="6631389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FE38FFCE-3DF5-2A49-F99F-8F3A8ABD92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58" r="1943" b="3173"/>
            <a:stretch>
              <a:fillRect/>
            </a:stretch>
          </p:blipFill>
          <p:spPr>
            <a:xfrm>
              <a:off x="6546196" y="79512"/>
              <a:ext cx="4323237" cy="65677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506044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10C2F4AF-4A96-BD53-5FF4-C7553534C756}"/>
              </a:ext>
            </a:extLst>
          </p:cNvPr>
          <p:cNvGrpSpPr/>
          <p:nvPr/>
        </p:nvGrpSpPr>
        <p:grpSpPr>
          <a:xfrm>
            <a:off x="1132445" y="153957"/>
            <a:ext cx="9927111" cy="6550086"/>
            <a:chOff x="1196055" y="105156"/>
            <a:chExt cx="9927111" cy="655008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431B25C5-0DB7-6391-1F52-85847910C8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21" b="3468"/>
            <a:stretch>
              <a:fillRect/>
            </a:stretch>
          </p:blipFill>
          <p:spPr>
            <a:xfrm>
              <a:off x="1196055" y="105156"/>
              <a:ext cx="4424807" cy="6550086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C1BBBE96-C01B-A590-C005-2034D763DFE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28" r="2337" b="2076"/>
            <a:stretch>
              <a:fillRect/>
            </a:stretch>
          </p:blipFill>
          <p:spPr>
            <a:xfrm>
              <a:off x="6815777" y="105156"/>
              <a:ext cx="4307389" cy="65500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459463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D3F56A-DA52-6ED5-06AB-3E49EA227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62" b="3088"/>
          <a:stretch>
            <a:fillRect/>
          </a:stretch>
        </p:blipFill>
        <p:spPr>
          <a:xfrm>
            <a:off x="889883" y="95416"/>
            <a:ext cx="4480560" cy="655187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267AE5F-9171-74A3-1042-BAC98C0B7A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1623" r="566" b="2840"/>
          <a:stretch>
            <a:fillRect/>
          </a:stretch>
        </p:blipFill>
        <p:spPr>
          <a:xfrm>
            <a:off x="6620786" y="95415"/>
            <a:ext cx="4480561" cy="6551875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F1A4908C-32EA-A151-E0D7-73D89C827438}"/>
              </a:ext>
            </a:extLst>
          </p:cNvPr>
          <p:cNvGrpSpPr/>
          <p:nvPr/>
        </p:nvGrpSpPr>
        <p:grpSpPr>
          <a:xfrm>
            <a:off x="990268" y="153062"/>
            <a:ext cx="10211464" cy="6551876"/>
            <a:chOff x="913737" y="87464"/>
            <a:chExt cx="10211464" cy="6551876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AF44537E-A8F2-FD4F-5D17-FC63336243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62" b="3088"/>
            <a:stretch>
              <a:fillRect/>
            </a:stretch>
          </p:blipFill>
          <p:spPr>
            <a:xfrm>
              <a:off x="913737" y="87465"/>
              <a:ext cx="4480560" cy="6551875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3308EBF6-5A51-9F2C-F791-94A60D7121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1623" r="566" b="2840"/>
            <a:stretch>
              <a:fillRect/>
            </a:stretch>
          </p:blipFill>
          <p:spPr>
            <a:xfrm>
              <a:off x="6644640" y="87464"/>
              <a:ext cx="4480561" cy="6551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95203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8D4F5826-673B-7194-9146-C06575A620E5}"/>
              </a:ext>
            </a:extLst>
          </p:cNvPr>
          <p:cNvGrpSpPr/>
          <p:nvPr/>
        </p:nvGrpSpPr>
        <p:grpSpPr>
          <a:xfrm>
            <a:off x="1130411" y="150611"/>
            <a:ext cx="9931179" cy="6556778"/>
            <a:chOff x="1224501" y="95416"/>
            <a:chExt cx="9931179" cy="655677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87223B92-79C6-B814-7837-D39FD125E2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0" t="1391" b="3001"/>
            <a:stretch>
              <a:fillRect/>
            </a:stretch>
          </p:blipFill>
          <p:spPr>
            <a:xfrm>
              <a:off x="1224501" y="95416"/>
              <a:ext cx="4320124" cy="655677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CDA068A8-77E7-FA53-3AF3-90A7318FBB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50" r="1653" b="35232"/>
            <a:stretch>
              <a:fillRect/>
            </a:stretch>
          </p:blipFill>
          <p:spPr>
            <a:xfrm>
              <a:off x="6716201" y="95416"/>
              <a:ext cx="4439479" cy="42221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542878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>
            <a:extLst>
              <a:ext uri="{FF2B5EF4-FFF2-40B4-BE49-F238E27FC236}">
                <a16:creationId xmlns:a16="http://schemas.microsoft.com/office/drawing/2014/main" id="{547DC820-C6F0-27B2-2F9C-6D9A1A104607}"/>
              </a:ext>
            </a:extLst>
          </p:cNvPr>
          <p:cNvGrpSpPr/>
          <p:nvPr/>
        </p:nvGrpSpPr>
        <p:grpSpPr>
          <a:xfrm>
            <a:off x="3872683" y="2309274"/>
            <a:ext cx="4446634" cy="2239452"/>
            <a:chOff x="3847836" y="1132729"/>
            <a:chExt cx="4446634" cy="223945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A2FC034-75FE-5E0C-5104-6E0E553414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7796"/>
            <a:stretch>
              <a:fillRect/>
            </a:stretch>
          </p:blipFill>
          <p:spPr>
            <a:xfrm>
              <a:off x="3850486" y="1132729"/>
              <a:ext cx="4443984" cy="833231"/>
            </a:xfrm>
            <a:prstGeom prst="rect">
              <a:avLst/>
            </a:prstGeom>
          </p:spPr>
        </p:pic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FFA583F3-8DF9-2B8E-DAC6-11E99E3E47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002" b="12100"/>
            <a:stretch>
              <a:fillRect/>
            </a:stretch>
          </p:blipFill>
          <p:spPr>
            <a:xfrm>
              <a:off x="3847836" y="2150164"/>
              <a:ext cx="4443984" cy="12220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563069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A2E34C-9146-23F8-B163-584BB1C3E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24" b="1809"/>
          <a:stretch>
            <a:fillRect/>
          </a:stretch>
        </p:blipFill>
        <p:spPr>
          <a:xfrm>
            <a:off x="1234227" y="173854"/>
            <a:ext cx="4529328" cy="656090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9329127-4317-0FA6-48D2-4D9F69A28E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76" b="3156"/>
          <a:stretch>
            <a:fillRect/>
          </a:stretch>
        </p:blipFill>
        <p:spPr>
          <a:xfrm>
            <a:off x="6797989" y="173854"/>
            <a:ext cx="4287005" cy="6560901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D9CF5E86-32C5-4A58-DE59-372EFF4FBD6D}"/>
              </a:ext>
            </a:extLst>
          </p:cNvPr>
          <p:cNvGrpSpPr/>
          <p:nvPr/>
        </p:nvGrpSpPr>
        <p:grpSpPr>
          <a:xfrm>
            <a:off x="1170617" y="148550"/>
            <a:ext cx="9850767" cy="6560901"/>
            <a:chOff x="1226276" y="148549"/>
            <a:chExt cx="9850767" cy="6560901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C4023258-C64D-2A9C-22BB-FBED7AD3B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4" b="1809"/>
            <a:stretch>
              <a:fillRect/>
            </a:stretch>
          </p:blipFill>
          <p:spPr>
            <a:xfrm>
              <a:off x="1226276" y="148549"/>
              <a:ext cx="4529328" cy="6560901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CC72EC2E-FC21-17FE-636A-DAB37F6803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76" b="3156"/>
            <a:stretch>
              <a:fillRect/>
            </a:stretch>
          </p:blipFill>
          <p:spPr>
            <a:xfrm>
              <a:off x="6790038" y="148549"/>
              <a:ext cx="4287005" cy="65609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77147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91BBB43F-CDA8-60DF-39FD-741466FEE385}"/>
              </a:ext>
            </a:extLst>
          </p:cNvPr>
          <p:cNvGrpSpPr/>
          <p:nvPr/>
        </p:nvGrpSpPr>
        <p:grpSpPr>
          <a:xfrm>
            <a:off x="1280289" y="101379"/>
            <a:ext cx="9631423" cy="6655242"/>
            <a:chOff x="1252459" y="0"/>
            <a:chExt cx="9631423" cy="665524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5EE7292E-2D90-C116-12AF-AA11864E73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2" b="2956"/>
            <a:stretch>
              <a:fillRect/>
            </a:stretch>
          </p:blipFill>
          <p:spPr>
            <a:xfrm>
              <a:off x="1252459" y="105090"/>
              <a:ext cx="4534640" cy="6550152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1A668207-CECB-672C-5584-E7E13A8EF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895"/>
            <a:stretch>
              <a:fillRect/>
            </a:stretch>
          </p:blipFill>
          <p:spPr>
            <a:xfrm>
              <a:off x="6461234" y="0"/>
              <a:ext cx="4422648" cy="17753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88946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3D1491-0FBE-6A37-68D1-2AB04052F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31" b="2378"/>
          <a:stretch>
            <a:fillRect/>
          </a:stretch>
        </p:blipFill>
        <p:spPr>
          <a:xfrm>
            <a:off x="771408" y="125234"/>
            <a:ext cx="4590288" cy="660753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6EA1EBA-E200-CC02-6287-510165F62F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11" b="2840"/>
          <a:stretch>
            <a:fillRect/>
          </a:stretch>
        </p:blipFill>
        <p:spPr>
          <a:xfrm>
            <a:off x="6676446" y="125233"/>
            <a:ext cx="4514088" cy="6607535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03BCE06F-7042-ACA3-7ED0-8258B1432DCA}"/>
              </a:ext>
            </a:extLst>
          </p:cNvPr>
          <p:cNvGrpSpPr/>
          <p:nvPr/>
        </p:nvGrpSpPr>
        <p:grpSpPr>
          <a:xfrm>
            <a:off x="886437" y="125233"/>
            <a:ext cx="10419126" cy="6607535"/>
            <a:chOff x="747554" y="125232"/>
            <a:chExt cx="10419126" cy="660753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74F5583D-738D-3F73-5966-A51AA7E8E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31" b="2378"/>
            <a:stretch>
              <a:fillRect/>
            </a:stretch>
          </p:blipFill>
          <p:spPr>
            <a:xfrm>
              <a:off x="747554" y="125233"/>
              <a:ext cx="4590288" cy="6607534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05389285-2AA4-A177-065F-FC38410F4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1" b="2840"/>
            <a:stretch>
              <a:fillRect/>
            </a:stretch>
          </p:blipFill>
          <p:spPr>
            <a:xfrm>
              <a:off x="6652592" y="125232"/>
              <a:ext cx="4514088" cy="66075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46268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F40475EA-5327-9398-9995-8ECE4E21072F}"/>
              </a:ext>
            </a:extLst>
          </p:cNvPr>
          <p:cNvGrpSpPr/>
          <p:nvPr/>
        </p:nvGrpSpPr>
        <p:grpSpPr>
          <a:xfrm>
            <a:off x="980868" y="826273"/>
            <a:ext cx="10230265" cy="5205454"/>
            <a:chOff x="1179179" y="304800"/>
            <a:chExt cx="10230265" cy="520545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9DF4E493-71D4-17E6-1C9A-804EB41B28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567"/>
            <a:stretch>
              <a:fillRect/>
            </a:stretch>
          </p:blipFill>
          <p:spPr>
            <a:xfrm>
              <a:off x="1179179" y="304800"/>
              <a:ext cx="4474464" cy="5205454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E2CB7B14-44DC-BA82-2C30-3EFF1EB09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449"/>
            <a:stretch>
              <a:fillRect/>
            </a:stretch>
          </p:blipFill>
          <p:spPr>
            <a:xfrm>
              <a:off x="7014228" y="304800"/>
              <a:ext cx="4395216" cy="51020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40928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4E3F2851-3889-739F-2446-FE7FEB46ED70}"/>
              </a:ext>
            </a:extLst>
          </p:cNvPr>
          <p:cNvGrpSpPr/>
          <p:nvPr/>
        </p:nvGrpSpPr>
        <p:grpSpPr>
          <a:xfrm>
            <a:off x="1180975" y="111252"/>
            <a:ext cx="9830051" cy="6635496"/>
            <a:chOff x="1517705" y="135636"/>
            <a:chExt cx="9830051" cy="663549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C1526B2-8BA3-C9EE-4E5B-22AEA96007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7705" y="135636"/>
              <a:ext cx="4465320" cy="658672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CA24FC1-B320-BCFA-F944-209DE38A67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1476" y="135636"/>
              <a:ext cx="4526280" cy="66354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69983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80E20082-0218-4121-1F19-700ADB4C5702}"/>
              </a:ext>
            </a:extLst>
          </p:cNvPr>
          <p:cNvGrpSpPr/>
          <p:nvPr/>
        </p:nvGrpSpPr>
        <p:grpSpPr>
          <a:xfrm>
            <a:off x="1128620" y="168965"/>
            <a:ext cx="9934761" cy="6520070"/>
            <a:chOff x="1669293" y="272995"/>
            <a:chExt cx="9934761" cy="652007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DD718210-0B57-D410-4142-6D515D2A57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27"/>
            <a:stretch>
              <a:fillRect/>
            </a:stretch>
          </p:blipFill>
          <p:spPr>
            <a:xfrm>
              <a:off x="1669293" y="272995"/>
              <a:ext cx="4512000" cy="652007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2267E4D9-FB82-8055-C7CC-B5C67E7CE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9966" y="272995"/>
              <a:ext cx="4514088" cy="59740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181878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264AEFA-EBCD-9827-561A-3A981B753C31}"/>
              </a:ext>
            </a:extLst>
          </p:cNvPr>
          <p:cNvSpPr txBox="1"/>
          <p:nvPr/>
        </p:nvSpPr>
        <p:spPr>
          <a:xfrm>
            <a:off x="5363155" y="3244334"/>
            <a:ext cx="1465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II</a:t>
            </a:r>
          </a:p>
        </p:txBody>
      </p:sp>
    </p:spTree>
    <p:extLst>
      <p:ext uri="{BB962C8B-B14F-4D97-AF65-F5344CB8AC3E}">
        <p14:creationId xmlns:p14="http://schemas.microsoft.com/office/powerpoint/2010/main" val="170297132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53</Words>
  <Application>Microsoft Office PowerPoint</Application>
  <PresentationFormat>Širokoúhlá obrazovka</PresentationFormat>
  <Paragraphs>15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Motiv Office</vt:lpstr>
      <vt:lpstr>Fyzika pro netechnické obory část II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10</cp:revision>
  <dcterms:created xsi:type="dcterms:W3CDTF">2025-11-01T05:02:55Z</dcterms:created>
  <dcterms:modified xsi:type="dcterms:W3CDTF">2025-11-01T09:43:01Z</dcterms:modified>
</cp:coreProperties>
</file>