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2EFE24-CF03-0190-53C9-FA7FA5D5F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466D27-5F14-8D3A-4B37-7541633FE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C060EC-27E7-CB6C-29BE-BD1327762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5B6ECF-4B3C-A519-BE7F-01582ED73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55EC00-52B9-3CA1-71BA-95D2F4529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75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747BBB-27A3-F06A-C2E4-C32BC834F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AF404B-8D70-8E18-1090-B3E03D49E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E199F5-929D-3847-3752-2F10AC141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1EA4D58-D041-68D4-FA47-01D1D3862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7AEB19-D20E-D73A-8BD7-B9FCB3D7E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99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1B7501-4A42-317B-B41F-E93DCB0E3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6B5B9F-8A46-A208-F55B-DCF2F0CC8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6EAC146-049A-BF67-6495-184861081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477A9B-FB79-1697-E17A-E52A1671D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54780E-7536-705F-4B41-90B9EF775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581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011ABE-BB37-ABCD-4F07-C8119AADD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B5CD2C-F9A3-7353-E607-127D8212D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C24FD36-0545-E628-3199-8B6A9C212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C819111-6FCF-1048-4375-0FC8CC1F9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B111770-DAE0-8A3D-22A8-D457B5888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B70D5D2-8CA2-E44B-3E34-F8C678B24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140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C9C945-E033-E354-FF98-A6F08C897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BCC9D6B-36B5-1AA7-0F4D-F9F5880A3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13E7F97-4A58-04C9-962D-B22F3B4F50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F750D05-59FA-FA33-D738-01CE5D05DE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BC469EE-3C73-241E-8763-2BF9C6BFB0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C2D4F30-2CB0-65F7-119E-490657BD6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8F4D0BD-89E2-FD39-EAD1-8FB356C28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87834EB-FB2A-4F5D-CCD3-D1239D9FF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983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3AAACD-A10A-DA7B-378D-EEB656894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1E87D12-EBC8-6ADD-16F2-D22931409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916672B-47FE-F47F-A855-0B15E540A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6E29FEA-C219-0354-26AF-3F94649DC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707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C0CB962-95F7-68EE-77CB-E20958D14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2639338-6916-ACB5-4A33-DBEE777D2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F800F47-F1F5-BB38-0379-E3D4A1D94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572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AFCBB6-3638-F7CB-DBB2-C06ED9B62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CE6184-9F3B-3B70-F8D8-DB6B42F46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E0208B4-8287-5579-0C1B-FA00833BBD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3F2EE0E-B179-6615-E49E-55D3BB86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6F45B57-024C-4F7B-0F5B-D6034F496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2A98BEE-358C-C608-F7BE-11E95AF04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910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842CE1-B96A-3599-0366-F3192D04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FDE9C51-D7CE-8C6E-6D56-EE6F9F67BF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5910B13-49FE-F752-73D1-39F0B3DABE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0BD7AD0-96CF-BC49-F7B2-A36398AA8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EE29B13-4619-BD30-ABAA-51A005706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F14D394-2789-286C-3B22-CEA515C09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04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4F5057-2B18-6219-1391-390E1709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F4A86D2-8A5C-53D1-F89B-79ED130AA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3F90ED-EED7-4B91-6E5C-FE985005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0D5A48-3A2C-1ADE-2422-965C3423D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CF0DB4-5D07-0277-6502-86804F3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275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D09684B-FF49-1B05-3E14-B586292A21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37598AD-7E47-49E9-75EC-8F3CAF4BC5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DDF862C-4235-00B9-DCCC-AC41F2766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801802-7EBB-6E84-5AF2-AC34BF09A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178B3A-CEB7-38AA-6693-8F0EA9643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34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FBCBCF4-D732-5537-25DA-1FED61686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3F8C035-D6E3-5C27-D897-301D3B595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5FF617-D4E4-C029-6044-4D3856052E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8B4F8-6FC7-4E29-9B88-0F1DF1980D33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C84C48-4CDD-EB9F-E1D4-D1D07D4D8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AC9BBE-8BAF-1011-E0E9-7608EEDC17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D7D14-9284-46E6-BCBF-C5B53EC53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93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>
            <a:extLst>
              <a:ext uri="{FF2B5EF4-FFF2-40B4-BE49-F238E27FC236}">
                <a16:creationId xmlns:a16="http://schemas.microsoft.com/office/drawing/2014/main" id="{A6E6A057-1FB3-EE41-591E-0284CF9C1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34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87BB1-62BE-DC92-2D30-91F0B1518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71"/>
          <a:stretch>
            <a:fillRect/>
          </a:stretch>
        </p:blipFill>
        <p:spPr>
          <a:xfrm>
            <a:off x="3239" y="479066"/>
            <a:ext cx="12185522" cy="589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663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Širokoúhlá obrazovka</PresentationFormat>
  <Paragraphs>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</cp:revision>
  <dcterms:created xsi:type="dcterms:W3CDTF">2026-10-03T05:00:38Z</dcterms:created>
  <dcterms:modified xsi:type="dcterms:W3CDTF">2026-10-03T05:01:33Z</dcterms:modified>
</cp:coreProperties>
</file>