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21CAEB-DA28-16A8-873F-8065D3BBF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F00A98-0631-9FFB-59F2-C30F6DF2AA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ED419BB-5E38-74DA-599D-AA87A8BAC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797077F-0D5E-5A8A-0DC5-3CC72946D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A285AFA-2F09-AB9C-665C-740B9518E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573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1ADA83-4543-D9C9-F52D-90CF3D376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EC626B-A071-2213-66E9-07B875375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FE1F32-110A-9C97-1F8A-E33DC2CC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F2C96E1-1562-1E97-C0CB-D713B96EC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A8F629-25B7-5C5D-9615-5AA51E5E2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269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C0C522-D3CE-5341-65FB-80017A79D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04D99C2-720D-AD2D-80BE-728A99851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CF42DD1-1AC0-968E-FCB8-84C6CF11F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FFC792-E00E-6775-B251-A8DA71790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A744336-6724-ACAD-474F-CCB2E6D63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550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B4397-7851-EA2E-A123-AA297734E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642CE5-8345-774D-9373-E8285A5E3A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BC2D2D9-2667-7B5D-2329-E45DBE2B82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A766170-554D-4458-10A9-67413A41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2F98AF8-BD13-3D46-0D8B-B0C3519F9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7D0C5E-14C3-9D76-122D-D7B55FEF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1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C543AA-53FA-9686-44EA-DEBA2F0E2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8C57926-DE87-CD21-8475-6163BAA9E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C6B2411-4C89-0627-7FFF-57F4B8F277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C527A03-45A1-93A8-3E8C-D72060BA73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03465EE-F647-8453-68DF-A901BE0FFB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03EB295-BCFC-9605-6F59-9299EDC3D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44C5F88-4250-19FF-38E6-06F91DA0F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ED28BD1-D2FE-83CC-0DC0-F6117E7F2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305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659DD6-8742-BF57-EDDB-46FEB3A03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C5F176C-1E68-1123-EFE8-B058A8F15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CEA824D-DD6F-E156-9B9A-72E86EFAF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A014EF5-574F-B0FF-4AB7-9961555E0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781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E0D7AE8-CE27-3ACD-4FB5-5807DD77C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EEDBFE9-E0A7-3912-65AC-EA0355ED3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172FFF-1C3F-AEA2-BAA0-4060ACDB7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874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F67292-1064-60E9-FF11-C8EBDD545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62A565-932E-D807-7180-58DE87117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1FA43DD-DFE7-30E9-4D7C-18CBF8D095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2D0BC70-C48B-5D07-5F56-8E0E64B18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C9FCD39-AE7B-2A7B-81D2-55DFC19B4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8EC306-11BE-B494-BAE1-D28554BA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624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6A5B7A-9ABA-DB5A-0282-D13044290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8EB145E-7D16-40A8-EFA9-502AA3F535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F3A4217-19F9-378F-097A-8D87F9A05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9214765-6C0E-F680-B587-DC4CD50F1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58B8035-8773-FFE3-50D3-67FADF2AF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C317661-F800-31D2-39B7-9ED7602E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409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A5BD4A-CE5B-299A-BCD9-FFAED1D5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CEDD4D4-7162-707B-A38A-FFAF1F839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04ED89-E4C8-1E45-55E7-A97D37CDC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6005344-F254-6EF0-62CC-C52FE91CF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BF6970-9EE0-9323-A134-225758215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336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CC71B55-540D-9828-7986-6F67D6C413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CE19692-EA89-F9A7-F4EE-142779FCF1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6242679-8F71-784C-97D2-A5D732F82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1F4C4D-07AD-B958-28B6-3E432C167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FBEF5D-94B2-A942-951F-92D4A21F3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687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C9D57B2-2F3E-110A-9165-E13282B70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AFEF5B0-16A6-B56C-A62F-737B989BC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52D67D5-033C-D9E2-6EBA-395D7A4061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36EE1-EF00-42E8-A59E-AC433E26BFA4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1850A8-5677-46AF-1313-5491FBB38F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7CD437-A330-713B-054E-FAEA1581C5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A6D4-C4A2-4EC8-BBFF-66C9D8776E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32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4"/>
            <a:ext cx="4408374" cy="1160096"/>
          </a:xfrm>
        </p:spPr>
        <p:txBody>
          <a:bodyPr>
            <a:noAutofit/>
          </a:bodyPr>
          <a:lstStyle/>
          <a:p>
            <a:r>
              <a:rPr lang="cs-CZ" dirty="0"/>
              <a:t>Část 8</a:t>
            </a:r>
          </a:p>
          <a:p>
            <a:r>
              <a:rPr lang="cs-CZ" dirty="0"/>
              <a:t>Organická chemie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3284C8-FCBF-228B-1946-70883A49B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677" y="369000"/>
            <a:ext cx="4123738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98F19D1-34A4-E433-D8CE-33F4B5F3AA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46" y="369000"/>
            <a:ext cx="441872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74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44C64-486E-ECAA-AA57-B48D591A6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03" y="369000"/>
            <a:ext cx="442644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22D4465-99E8-E22E-8C03-1648E6D3FE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932" y="369000"/>
            <a:ext cx="409266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25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6F1732-84A4-4ECA-AA96-08DFF61E1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27" y="369000"/>
            <a:ext cx="435291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2013EE-F348-6563-91C2-0BCB43101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607" y="369000"/>
            <a:ext cx="415545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16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ED8D9C-3A6D-2DAD-C499-B0FBFD99F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992" y="369000"/>
            <a:ext cx="4154700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F2B4CB7-9653-28C1-EE66-4FA0C0899E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913" y="369000"/>
            <a:ext cx="393609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98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3BB2C7-E870-E036-74EC-D6296A92D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393" y="369000"/>
            <a:ext cx="4042005" cy="612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321FCB27-FF1A-DA1D-25C5-2CC55C060C7C}"/>
              </a:ext>
            </a:extLst>
          </p:cNvPr>
          <p:cNvSpPr txBox="1"/>
          <p:nvPr/>
        </p:nvSpPr>
        <p:spPr>
          <a:xfrm>
            <a:off x="8380674" y="3454842"/>
            <a:ext cx="1486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8</a:t>
            </a:r>
          </a:p>
        </p:txBody>
      </p:sp>
    </p:spTree>
    <p:extLst>
      <p:ext uri="{BB962C8B-B14F-4D97-AF65-F5344CB8AC3E}">
        <p14:creationId xmlns:p14="http://schemas.microsoft.com/office/powerpoint/2010/main" val="37560082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</Words>
  <Application>Microsoft Office PowerPoint</Application>
  <PresentationFormat>Širokoúhlá obrazovka</PresentationFormat>
  <Paragraphs>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2025-09-13T11:46:50Z</dcterms:created>
  <dcterms:modified xsi:type="dcterms:W3CDTF">2025-09-13T11:53:38Z</dcterms:modified>
</cp:coreProperties>
</file>