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731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735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34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2893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0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01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95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4885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1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05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282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102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735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4736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77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77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24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61F8C5D-3445-4C05-840A-86DCAA1057A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D9AF8F5-1CFD-44A8-8FF5-9A9E84A9A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5343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90AFEE-B03C-4BE5-BCD5-6059C5A21B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CITOSLOVCE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6E8AF09-038B-423E-B641-5548750C23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INTERJEKCE</a:t>
            </a:r>
          </a:p>
        </p:txBody>
      </p:sp>
    </p:spTree>
    <p:extLst>
      <p:ext uri="{BB962C8B-B14F-4D97-AF65-F5344CB8AC3E}">
        <p14:creationId xmlns:p14="http://schemas.microsoft.com/office/powerpoint/2010/main" val="2664747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4AE42C-7391-4973-848A-D78155230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E20C9C8-7B4D-4F2B-8A49-DFDCF6024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Vyjadřují city, nálady, vůli mluvčího, napodobují zvuky, upozorňují</a:t>
            </a:r>
          </a:p>
          <a:p>
            <a:r>
              <a:rPr lang="cs-CZ" dirty="0"/>
              <a:t>Neohebný, nesamostatný slovní druh</a:t>
            </a:r>
          </a:p>
          <a:p>
            <a:r>
              <a:rPr lang="cs-CZ" dirty="0"/>
              <a:t>Nejsou větnými členy (až na výjimky jako </a:t>
            </a:r>
            <a:r>
              <a:rPr lang="cs-CZ" i="1" dirty="0"/>
              <a:t>Ozvalo se hlasité </a:t>
            </a:r>
            <a:r>
              <a:rPr lang="cs-CZ" i="1" u="sng" dirty="0"/>
              <a:t>mňau</a:t>
            </a:r>
            <a:r>
              <a:rPr lang="cs-CZ" dirty="0"/>
              <a:t>.)</a:t>
            </a:r>
          </a:p>
          <a:p>
            <a:r>
              <a:rPr lang="cs-CZ" dirty="0"/>
              <a:t>Tvoří jednočlennou větu, oddělují se čárkou</a:t>
            </a:r>
          </a:p>
        </p:txBody>
      </p:sp>
    </p:spTree>
    <p:extLst>
      <p:ext uri="{BB962C8B-B14F-4D97-AF65-F5344CB8AC3E}">
        <p14:creationId xmlns:p14="http://schemas.microsoft.com/office/powerpoint/2010/main" val="185547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A3D435-76BA-4BB4-8891-A605DBE0F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PODLE FUNKCE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AD8B2DF-1EAF-4AE1-8512-F24937D02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Pocitová (subjektivní) </a:t>
            </a:r>
            <a:r>
              <a:rPr lang="cs-CZ" dirty="0"/>
              <a:t>– vyjadřují pocity, nálady, vnitřní stavy, hodnocení – </a:t>
            </a:r>
            <a:r>
              <a:rPr lang="cs-CZ" i="1" dirty="0"/>
              <a:t>ach, brr, fuj, krucinál, auvajs, ó</a:t>
            </a:r>
          </a:p>
          <a:p>
            <a:r>
              <a:rPr lang="cs-CZ" b="1" u="sng" dirty="0"/>
              <a:t>Zvukomalebná (onomatopoická) </a:t>
            </a:r>
            <a:r>
              <a:rPr lang="cs-CZ" dirty="0"/>
              <a:t>– napodobují zvuky zvířat a lidi – </a:t>
            </a:r>
            <a:r>
              <a:rPr lang="cs-CZ" i="1" dirty="0"/>
              <a:t>haf, mňau, haha, cheche, žbluňk, břink, tik tak, cink, bum, </a:t>
            </a:r>
            <a:r>
              <a:rPr lang="cs-CZ" i="1" dirty="0" err="1"/>
              <a:t>bzzz</a:t>
            </a:r>
            <a:r>
              <a:rPr lang="cs-CZ" i="1" dirty="0"/>
              <a:t>, kykyryký</a:t>
            </a:r>
          </a:p>
          <a:p>
            <a:r>
              <a:rPr lang="cs-CZ" b="1" u="sng" dirty="0"/>
              <a:t>Vybízecí (kontaktová) </a:t>
            </a:r>
            <a:r>
              <a:rPr lang="cs-CZ" dirty="0"/>
              <a:t>– slouží k upozornění, získání pozornosti – </a:t>
            </a:r>
            <a:r>
              <a:rPr lang="cs-CZ" i="1" dirty="0"/>
              <a:t>hej, ahoj, </a:t>
            </a:r>
            <a:r>
              <a:rPr lang="cs-CZ" i="1" dirty="0" err="1"/>
              <a:t>kšá</a:t>
            </a:r>
            <a:r>
              <a:rPr lang="cs-CZ" i="1" dirty="0"/>
              <a:t>, </a:t>
            </a:r>
            <a:r>
              <a:rPr lang="cs-CZ" i="1" dirty="0" err="1"/>
              <a:t>puťapuťa</a:t>
            </a:r>
            <a:r>
              <a:rPr lang="cs-CZ" i="1" dirty="0"/>
              <a:t>, prr, </a:t>
            </a:r>
            <a:r>
              <a:rPr lang="cs-CZ" i="1" dirty="0" err="1"/>
              <a:t>hyje</a:t>
            </a:r>
            <a:r>
              <a:rPr lang="cs-CZ" i="1" dirty="0"/>
              <a:t>, hajej dadej</a:t>
            </a:r>
          </a:p>
          <a:p>
            <a:r>
              <a:rPr lang="cs-CZ" dirty="0"/>
              <a:t>Různá zvolání, výkřiky a zaklení – </a:t>
            </a:r>
            <a:r>
              <a:rPr lang="cs-CZ" i="1" dirty="0"/>
              <a:t>panečku, sakra, bože, lidičky</a:t>
            </a:r>
          </a:p>
        </p:txBody>
      </p:sp>
    </p:spTree>
    <p:extLst>
      <p:ext uri="{BB962C8B-B14F-4D97-AF65-F5344CB8AC3E}">
        <p14:creationId xmlns:p14="http://schemas.microsoft.com/office/powerpoint/2010/main" val="1962265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</TotalTime>
  <Words>142</Words>
  <Application>Microsoft Office PowerPoint</Application>
  <PresentationFormat>Širokoúhlá obrazovka</PresentationFormat>
  <Paragraphs>12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Arial</vt:lpstr>
      <vt:lpstr>Garamond</vt:lpstr>
      <vt:lpstr>Organika</vt:lpstr>
      <vt:lpstr>CITOSLOVCE</vt:lpstr>
      <vt:lpstr>ZNAKY</vt:lpstr>
      <vt:lpstr>DRUHY PODLE FUNKCE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CITOSLOVCE</dc:title>
  <dc:creator>Pc</dc:creator>
  <cp:lastModifiedBy>Pc</cp:lastModifiedBy>
  <cp:revision>2</cp:revision>
  <dcterms:created xsi:type="dcterms:W3CDTF">2020-04-27T12:43:51Z</dcterms:created>
  <dcterms:modified xsi:type="dcterms:W3CDTF">2020-04-27T12:52:27Z</dcterms:modified>
</cp:coreProperties>
</file>