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132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07525E-7547-1AD4-351F-7B07E78737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2A8FD1B-EC50-E6D5-2792-9CE46C42E0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41882A6-CCFE-7DC1-65CE-0F9DD9FF0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F378-969B-43E9-9E26-C833C0236E5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00A0073-88F5-C81E-8AA2-9B9FFA9B6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B121FA3-A200-2B3C-8B17-DC9E7C9AF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C73-9C10-4CAB-B50E-61BB7412D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8774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DCAD00-321C-BBD3-F6D8-3AB23A5AF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89A415B-77EF-6663-853C-3AC5518182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4738844-4E28-C4E3-59E8-FD90EA78E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F378-969B-43E9-9E26-C833C0236E5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005E0DD-A275-FB47-E5FC-A4AD8744A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80F7BA3-55BA-46AA-47BC-AADD7D50E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C73-9C10-4CAB-B50E-61BB7412D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2770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994D7D-FDDD-DA8B-4A90-2E0C27618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1738ADE-B75B-395E-C74F-60F4E25EBD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897F94B-1B23-1D76-57B8-A196D2A63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F378-969B-43E9-9E26-C833C0236E5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F7A2F4E-99F6-5050-02B8-2CE717FE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AEE4C3-3E65-2BB6-9178-DE45BFB7F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C73-9C10-4CAB-B50E-61BB7412D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8871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9BDEBE8-E1CE-786E-8EC3-B34CCF77E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0102EE5-E596-F9BD-481E-E663444468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6A0D212-2CB8-F0F1-B28A-964DBB1EDE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94143CF-563C-BE84-9705-1A0D6509F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F378-969B-43E9-9E26-C833C0236E5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ECBE91F-6715-9C1D-74E6-CACEC94D0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A275048-CD90-BAC0-987F-1BAF9218D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C73-9C10-4CAB-B50E-61BB7412D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7661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A7C5F7-C100-6FB6-8486-5609A8296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914DAE2-E71F-04DA-B2B1-2CFED87AB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7CC0100-2712-9AE5-6732-260ADBFCA6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52A7FE6-65D1-FD1B-7E87-C073CD129D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7F4D1C9-E64D-75C0-D39A-BDBB08131F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CE07319-DC67-7240-51D1-012C29240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F378-969B-43E9-9E26-C833C0236E5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D7D18C0-879E-34B2-0D1B-784B75E28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9E0E324B-EF9B-9CAC-1B67-648AF167E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C73-9C10-4CAB-B50E-61BB7412D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709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5EC7974-F770-DF1C-DC02-E98A702EB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B91DCE8E-2644-BB65-6D84-A10983541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F378-969B-43E9-9E26-C833C0236E5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CD27927-B36C-5C6F-E640-171BCF6F5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6EF4415-BC5F-EFFD-AEA6-8B251D979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C73-9C10-4CAB-B50E-61BB7412D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0013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D5810FB-6584-2082-D1F8-8E2E25335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F378-969B-43E9-9E26-C833C0236E5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7726E42-EFAE-B4EA-2ECB-DB260AE04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587049B-5CC0-5D81-423F-31EA26A2F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C73-9C10-4CAB-B50E-61BB7412D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6826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66ACFD-B310-F678-B420-9E544C5A3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934552-D8AA-AB52-2D24-5163C2FAC6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2EDD430-424B-F1DE-D073-E1873B4121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98ED32A-9D22-CDD8-13A8-2FE80C887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F378-969B-43E9-9E26-C833C0236E5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72B3648-B2E5-87AA-7841-AFBAF48B9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FD65AC1-0927-45CC-382A-1A04E4889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C73-9C10-4CAB-B50E-61BB7412D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297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E5832C-D5F8-E633-0B15-B24CFCD75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0A0414E6-1EA9-D180-F2A4-BDDF5427D0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E85B09C-0E5D-2FA9-B67C-AC142EC7E8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CD4A0AE-8FF2-1179-1FAA-F7613A662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F378-969B-43E9-9E26-C833C0236E5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DC9D0E7-612E-515E-E8A9-46137ACB8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FBCF8EA-DA82-8331-0745-6FEDD1338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C73-9C10-4CAB-B50E-61BB7412D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8244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B2C5E0-1304-F2AC-56A1-DA8E5D3EC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E7FDD96-8B7A-AB31-0409-4F0EB2955B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FC6457E-D6F0-831A-D7F0-D300E28E3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F378-969B-43E9-9E26-C833C0236E5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1CC857D-4FE1-3B9C-812A-100849719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0E60697-86AD-18F4-3205-1CC1E1604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C73-9C10-4CAB-B50E-61BB7412D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856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2C00F3A-07C9-75F3-D769-773164DC0A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E020A2E-7D69-B61E-326D-1ABEECF12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7C15173-6D85-69B8-C1CD-AC8624CC8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3F378-969B-43E9-9E26-C833C0236E5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A1583C3-535E-6DC3-9E5D-62D42DC42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07B39A5-E400-DEBB-3D4E-841A3982C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C73-9C10-4CAB-B50E-61BB7412D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764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540CDEB-5D46-A8C1-972D-863C93B4E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3D27AD4-CF62-57AF-38B4-08B2F12C65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CACC3EA-9C39-CFA1-6852-905DE59362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B3F378-969B-43E9-9E26-C833C0236E54}" type="datetimeFigureOut">
              <a:rPr lang="cs-CZ" smtClean="0"/>
              <a:t>30.04.2026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59EEEB-743B-2FEE-C9B6-16DA40BE44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3A6FC6C-4087-2C91-9E16-A120A6072A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B3BC73-9C10-4CAB-B50E-61BB7412D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07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90157A7-4905-5C5A-C5A9-C8C9F84AC7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757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E07134-B416-B510-3DC6-E75A0207A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319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966ABA-EA2F-A77C-EAB8-7731D82A1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08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0313FA-AA2B-1C3B-5A42-789206DA65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55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2ECC0E-75B0-A2FB-E688-8D24F8D2F7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990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8752FD-0C01-797D-655D-5DF56947CD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428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DC5310-3AEB-F0B3-7666-78EB6A8403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7979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23B54D-F6B8-FA13-3004-E50A07C4E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908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CA8B9C-C3BD-3E54-B547-716AE7627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697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174B75-A4FA-77B1-E193-B7BBA9C4CB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338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F234829-C713-29A2-51A3-52E3B6D98C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8768" y="0"/>
            <a:ext cx="12289536" cy="8193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5770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0</Words>
  <Application>Microsoft Office PowerPoint</Application>
  <PresentationFormat>Širokoúhlá obrazovka</PresentationFormat>
  <Paragraphs>0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Učebna Čtrnáctucitel</dc:creator>
  <cp:lastModifiedBy>Učebna Čtrnáctucitel</cp:lastModifiedBy>
  <cp:revision>3</cp:revision>
  <dcterms:created xsi:type="dcterms:W3CDTF">2026-04-30T11:22:00Z</dcterms:created>
  <dcterms:modified xsi:type="dcterms:W3CDTF">2026-04-30T11:43:33Z</dcterms:modified>
</cp:coreProperties>
</file>