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FDC16AA-AC8E-4A0F-80C7-76D5769658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A50C0E8-7758-4BFD-A69C-B48484CB5E63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000" b="1" dirty="0" smtClean="0"/>
              <a:t>MODERNÍ SMĚRY NA PŘELOMU 19. A 20. STOLETÍ</a:t>
            </a:r>
            <a:endParaRPr lang="cs-CZ" sz="6000" b="1" dirty="0"/>
          </a:p>
        </p:txBody>
      </p:sp>
    </p:spTree>
  </p:cSld>
  <p:clrMapOvr>
    <a:masterClrMapping/>
  </p:clrMapOvr>
  <p:transition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8434" r="8434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28437" r="28437"/>
          <a:stretch>
            <a:fillRect/>
          </a:stretch>
        </p:blipFill>
        <p:spPr bwMode="auto">
          <a:xfrm>
            <a:off x="-802299" y="-899138"/>
            <a:ext cx="10342851" cy="775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20745" b="20745"/>
          <a:stretch>
            <a:fillRect/>
          </a:stretch>
        </p:blipFill>
        <p:spPr bwMode="auto">
          <a:xfrm>
            <a:off x="-1048279" y="-1191636"/>
            <a:ext cx="10732847" cy="8049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33527" b="33527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25</TotalTime>
  <Words>10</Words>
  <Application>Microsoft Office PowerPoint</Application>
  <PresentationFormat>Předvádění na obrazovce (4:3)</PresentationFormat>
  <Paragraphs>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MODERNÍ SMĚRY NA PŘELOMU 19. A 20. STOLETÍ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MODERNÍ SMĚRY NA PŘELOMU 19. A 20. STOLETÍ</dc:title>
  <dc:creator>Windows User</dc:creator>
  <cp:lastModifiedBy>Windows User</cp:lastModifiedBy>
  <cp:revision>3</cp:revision>
  <dcterms:created xsi:type="dcterms:W3CDTF">2011-09-11T17:38:44Z</dcterms:created>
  <dcterms:modified xsi:type="dcterms:W3CDTF">2011-09-11T18:04:09Z</dcterms:modified>
</cp:coreProperties>
</file>