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HABSBURSKÁ </a:t>
            </a:r>
            <a:r>
              <a:rPr lang="cs-CZ" sz="2800" b="1" u="sng" dirty="0" smtClean="0"/>
              <a:t>MONARCHIE</a:t>
            </a:r>
            <a:endParaRPr lang="cs-CZ" sz="2800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 dirty="0"/>
              <a:t>V DOBĚ METTERNICHOVSKÉHO ABSOLUTISMU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9259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HABSBURSKÁ MONARCHIE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Rakouské (alpské) země</a:t>
            </a:r>
          </a:p>
          <a:p>
            <a:r>
              <a:rPr lang="cs-CZ" dirty="0" smtClean="0"/>
              <a:t>České země</a:t>
            </a:r>
          </a:p>
          <a:p>
            <a:r>
              <a:rPr lang="cs-CZ" dirty="0" smtClean="0"/>
              <a:t>Uhry (země svatoštěpánské koruny) - </a:t>
            </a:r>
            <a:r>
              <a:rPr lang="cs-CZ" dirty="0" err="1" smtClean="0"/>
              <a:t>Prešpurk</a:t>
            </a:r>
            <a:endParaRPr lang="cs-CZ" dirty="0" smtClean="0"/>
          </a:p>
          <a:p>
            <a:r>
              <a:rPr lang="cs-CZ" dirty="0" smtClean="0"/>
              <a:t>Sedmihradsko</a:t>
            </a:r>
          </a:p>
          <a:p>
            <a:r>
              <a:rPr lang="cs-CZ" dirty="0" err="1" smtClean="0"/>
              <a:t>Banát</a:t>
            </a:r>
            <a:endParaRPr lang="cs-CZ" dirty="0" smtClean="0"/>
          </a:p>
          <a:p>
            <a:r>
              <a:rPr lang="cs-CZ" dirty="0" smtClean="0"/>
              <a:t>Chorvatsko</a:t>
            </a:r>
          </a:p>
          <a:p>
            <a:r>
              <a:rPr lang="cs-CZ" dirty="0" smtClean="0"/>
              <a:t>Slavonie</a:t>
            </a:r>
          </a:p>
          <a:p>
            <a:r>
              <a:rPr lang="cs-CZ" dirty="0" smtClean="0"/>
              <a:t>Halič - Lvov</a:t>
            </a:r>
          </a:p>
          <a:p>
            <a:r>
              <a:rPr lang="cs-CZ" dirty="0" smtClean="0"/>
              <a:t>Bukovina - Lvov</a:t>
            </a:r>
          </a:p>
          <a:p>
            <a:r>
              <a:rPr lang="cs-CZ" dirty="0" smtClean="0"/>
              <a:t>Benátsko - Benátky</a:t>
            </a:r>
          </a:p>
          <a:p>
            <a:r>
              <a:rPr lang="cs-CZ" dirty="0" smtClean="0"/>
              <a:t>Lombardie - Milán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8980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NÁRODNOSTNÍ SLOŽENÍ HABSBURSKÉ MONARCHIE</a:t>
            </a:r>
            <a:endParaRPr lang="cs-CZ" dirty="0"/>
          </a:p>
        </p:txBody>
      </p:sp>
      <p:pic>
        <p:nvPicPr>
          <p:cNvPr id="1026" name="Picture 2" descr="Habsburská monarchie v 1. polovině 19. století - ppt stáhnout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0234"/>
          <a:stretch/>
        </p:blipFill>
        <p:spPr bwMode="auto">
          <a:xfrm>
            <a:off x="3884083" y="2557463"/>
            <a:ext cx="365754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441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HABSBURSKÁ MONARCHIE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napoleonských válkách posilněna</a:t>
            </a:r>
          </a:p>
          <a:p>
            <a:r>
              <a:rPr lang="cs-CZ" dirty="0" smtClean="0"/>
              <a:t>Absolutismus</a:t>
            </a:r>
          </a:p>
          <a:p>
            <a:r>
              <a:rPr lang="cs-CZ" dirty="0" smtClean="0"/>
              <a:t>Císař, kancléř Metternich, císařští úředníci</a:t>
            </a:r>
            <a:endParaRPr lang="cs-CZ" dirty="0"/>
          </a:p>
          <a:p>
            <a:r>
              <a:rPr lang="cs-CZ" dirty="0" smtClean="0"/>
              <a:t>František I., poté Ferdinand I.</a:t>
            </a:r>
          </a:p>
          <a:p>
            <a:r>
              <a:rPr lang="cs-CZ" dirty="0" smtClean="0"/>
              <a:t>Policejní dohled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0848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PROBUZENÍ NÁRODNÍHO VĚDOMÍ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Napoleonské války podpořily v lidech touhu po národních státech=&gt; probuzení národního vědomí</a:t>
            </a:r>
          </a:p>
          <a:p>
            <a:r>
              <a:rPr lang="cs-CZ" dirty="0" smtClean="0"/>
              <a:t>Uhry – velká kritika vídeňského centralismu=&gt; uzákonění maďarštiny za sněmovní a úřední jazyk v zemi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196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21</TotalTime>
  <Words>98</Words>
  <Application>Microsoft Office PowerPoint</Application>
  <PresentationFormat>Širokoúhlá obrazovka</PresentationFormat>
  <Paragraphs>24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HABSBURSKÁ MONARCHIE</vt:lpstr>
      <vt:lpstr>HABSBURSKÁ MONARCHIE</vt:lpstr>
      <vt:lpstr>NÁRODNOSTNÍ SLOŽENÍ HABSBURSKÉ MONARCHIE</vt:lpstr>
      <vt:lpstr>HABSBURSKÁ MONARCHIE</vt:lpstr>
      <vt:lpstr>PROBUZENÍ NÁRODNÍHO VĚDOMÍ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HABSBURSKÁ MONARCHIE</dc:title>
  <dc:creator>BLAŽKOVÁ</dc:creator>
  <cp:lastModifiedBy>BLAŽKOVÁ</cp:lastModifiedBy>
  <cp:revision>3</cp:revision>
  <dcterms:created xsi:type="dcterms:W3CDTF">2022-10-10T09:03:25Z</dcterms:created>
  <dcterms:modified xsi:type="dcterms:W3CDTF">2022-10-10T09:24:32Z</dcterms:modified>
</cp:coreProperties>
</file>