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0" r:id="rId2"/>
    <p:sldId id="271" r:id="rId3"/>
    <p:sldId id="272" r:id="rId4"/>
    <p:sldId id="273" r:id="rId5"/>
    <p:sldId id="274" r:id="rId6"/>
    <p:sldId id="275" r:id="rId7"/>
    <p:sldId id="276" r:id="rId8"/>
    <p:sldId id="277" r:id="rId9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20" d="100"/>
          <a:sy n="120" d="100"/>
        </p:scale>
        <p:origin x="19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C9A47BE-F46C-D8F5-5180-A4C5DBE290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9B73FAAC-32E4-A4BC-8B66-EC5B4AF882A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BB1C4D44-DCF8-CD85-235A-75BCC71B13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7D15E5-5F22-44F6-A76C-EE481459E135}" type="datetimeFigureOut">
              <a:rPr lang="cs-CZ" smtClean="0"/>
              <a:t>13.09.2025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AADCCD8F-8D7A-AF3F-9F1E-18FDDBB6FE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B2FE1933-A2F2-1F95-7F78-2DBD2A6B0E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E65E5B-3079-428C-ADB1-8744A34E82F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715890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BECB479-88D6-DDA1-78C7-E404860B8F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C7076613-089F-34E3-1165-4176C769E28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BA456018-2B97-19FB-0D24-2B5D7E2D88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7D15E5-5F22-44F6-A76C-EE481459E135}" type="datetimeFigureOut">
              <a:rPr lang="cs-CZ" smtClean="0"/>
              <a:t>13.09.2025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0948AE71-1EF0-7912-9B31-5AD4BCA7FA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AD20F24D-3E0F-9296-2967-D04384409E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E65E5B-3079-428C-ADB1-8744A34E82F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659594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318DCB8-5BCD-82B1-2ED2-CAF7452B0B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56F06765-D0EE-B742-9A14-DC033B62D7D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7E10A763-0F61-9FC5-E00D-C938D4AF3B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7D15E5-5F22-44F6-A76C-EE481459E135}" type="datetimeFigureOut">
              <a:rPr lang="cs-CZ" smtClean="0"/>
              <a:t>13.09.2025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9E1EFA9E-B141-A749-B212-9F9F6A6C28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81309708-B89F-50EA-8133-ECF47141F6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E65E5B-3079-428C-ADB1-8744A34E82F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667969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509C434-C09F-57EC-4FE4-3D0D40B73C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746420E2-3D2A-A605-22A0-0CDFC03F3F1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1DC15785-D126-43F7-C225-0BC1B5F4764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FB4D57CB-29D8-CB8C-349C-C4D6A31BDD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7D15E5-5F22-44F6-A76C-EE481459E135}" type="datetimeFigureOut">
              <a:rPr lang="cs-CZ" smtClean="0"/>
              <a:t>13.09.2025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41D2C9D2-BC62-6C72-C3D8-15C1C55ED4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96C8A165-E320-1F6E-A804-5586734B17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E65E5B-3079-428C-ADB1-8744A34E82F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92052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DC67BE7-85AE-3F56-1386-900A727868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4E52C1F9-2998-F70A-5798-3358850BFE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327B6CE7-016C-1902-96EF-56068503A10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52822CBD-3D2F-FAB2-28FA-B211AF1D5B0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7A4372AF-70C5-80D1-D0E9-5A037C23620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3E451E9A-84E2-6E32-EDD2-4542B6D8F5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7D15E5-5F22-44F6-A76C-EE481459E135}" type="datetimeFigureOut">
              <a:rPr lang="cs-CZ" smtClean="0"/>
              <a:t>13.09.2025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DA36CA6A-00B5-68E3-0118-C86F94BDA6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C259D79D-8149-A6F8-AEC7-6A8831C52D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E65E5B-3079-428C-ADB1-8744A34E82F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037996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BC1FBF8-5B6A-8376-D02A-EB8594165F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A7290F20-542A-DEE8-D468-A5531D906E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7D15E5-5F22-44F6-A76C-EE481459E135}" type="datetimeFigureOut">
              <a:rPr lang="cs-CZ" smtClean="0"/>
              <a:t>13.09.2025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736A0192-9815-B811-EEA7-172DC0ED66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04FB05DB-E05D-B273-CFA6-1CAEC8D525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E65E5B-3079-428C-ADB1-8744A34E82F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681492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623A6539-5AC9-8428-9ACA-B0CC33069F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7D15E5-5F22-44F6-A76C-EE481459E135}" type="datetimeFigureOut">
              <a:rPr lang="cs-CZ" smtClean="0"/>
              <a:t>13.09.2025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DA51E8C6-3763-6F78-4588-A80B452218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DC5CD4A0-9BED-DDE7-218E-258CDC5D36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E65E5B-3079-428C-ADB1-8744A34E82F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411826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E938B25-BD64-686D-32AC-4E816E183E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E1D33932-8DBF-8446-CFED-F999A285DB6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32D1D55C-F0DD-EE35-0EC7-AAC0357D174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2E9EDA8B-0CA3-2640-30DE-5B48AA992F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7D15E5-5F22-44F6-A76C-EE481459E135}" type="datetimeFigureOut">
              <a:rPr lang="cs-CZ" smtClean="0"/>
              <a:t>13.09.2025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31013386-C2FC-D146-E102-46FA824F2F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D0ACA3E1-21D0-707B-3656-E84BDEA24C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E65E5B-3079-428C-ADB1-8744A34E82F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693327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A3B8105-4D51-973C-5D88-55A82EEC8C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79A4D2BF-ED25-9B8A-40C1-F1BBE72E25B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C36ABBD2-E302-F434-7EB7-3E30B2B4C3C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8A1C2FFB-7D47-C4EF-AACF-A26D22365C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7D15E5-5F22-44F6-A76C-EE481459E135}" type="datetimeFigureOut">
              <a:rPr lang="cs-CZ" smtClean="0"/>
              <a:t>13.09.2025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55B54AA6-AB2E-DF21-B917-5329D31CFF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0301DC5B-B835-6BF9-0C2C-7C52B0BEB1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E65E5B-3079-428C-ADB1-8744A34E82F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43306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D158834-4BCA-F7CA-326C-ED36FDAD2F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ACA28B08-D266-CE65-308E-8089AD7598B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7CF4F428-E8CA-1174-8C86-4ACAD4D02A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7D15E5-5F22-44F6-A76C-EE481459E135}" type="datetimeFigureOut">
              <a:rPr lang="cs-CZ" smtClean="0"/>
              <a:t>13.09.2025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DF61C6E9-FFCC-3F81-41F9-B11D9F89FC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1B41C7D0-71B4-F3E8-1860-57C4F3FF54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E65E5B-3079-428C-ADB1-8744A34E82F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802841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FCBA57AE-2F85-13CE-4B03-05DE906E780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ABF0C9FA-598D-CD4E-1F96-6F85D7113F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773CDA3E-4051-3361-2141-7D2558B7AD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7D15E5-5F22-44F6-A76C-EE481459E135}" type="datetimeFigureOut">
              <a:rPr lang="cs-CZ" smtClean="0"/>
              <a:t>13.09.2025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751091F7-93A4-1DC9-E21A-4BE89D65BE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E391468B-CEEE-5FEA-6298-F93C7F1BA9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E65E5B-3079-428C-ADB1-8744A34E82F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215200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95EC9970-69F8-4FA7-CA0D-F7C8D47EB9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B7662DC0-B415-4BD9-0A13-F290F35B622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E700111C-47E6-9BED-5E21-22AF5C58170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7D15E5-5F22-44F6-A76C-EE481459E135}" type="datetimeFigureOut">
              <a:rPr lang="cs-CZ" smtClean="0"/>
              <a:t>13.09.2025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94E644FD-B462-B666-8CCA-BFC7BA44C13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34E8F213-FA9E-8A79-89B3-E9275F4D066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E65E5B-3079-428C-ADB1-8744A34E82F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02355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microsoft.com/office/2007/relationships/hdphoto" Target="../media/hdphoto2.wdp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microsoft.com/office/2007/relationships/hdphoto" Target="../media/hdphoto4.wdp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microsoft.com/office/2007/relationships/hdphoto" Target="../media/hdphoto6.wdp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5" Type="http://schemas.microsoft.com/office/2007/relationships/hdphoto" Target="../media/hdphoto8.wdp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9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0.wdp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1.wdp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2.wdp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3.wdp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3C08F59C-D49D-6876-544E-52CD801BBE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5" y="897123"/>
            <a:ext cx="3080734" cy="3035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>
            <a:extLst>
              <a:ext uri="{FF2B5EF4-FFF2-40B4-BE49-F238E27FC236}">
                <a16:creationId xmlns:a16="http://schemas.microsoft.com/office/drawing/2014/main" id="{19345E22-AEAB-B06A-6094-67CD3723F48A}"/>
              </a:ext>
            </a:extLst>
          </p:cNvPr>
          <p:cNvSpPr txBox="1"/>
          <p:nvPr/>
        </p:nvSpPr>
        <p:spPr>
          <a:xfrm>
            <a:off x="2784282" y="1764579"/>
            <a:ext cx="662343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/>
              <a:t>Řešené otázky z chemie</a:t>
            </a:r>
          </a:p>
          <a:p>
            <a:pPr algn="ctr"/>
            <a:r>
              <a:rPr lang="cs-CZ" sz="3200" dirty="0"/>
              <a:t>k přijímacím zkouškám na medicínu</a:t>
            </a:r>
          </a:p>
        </p:txBody>
      </p:sp>
      <p:pic>
        <p:nvPicPr>
          <p:cNvPr id="1028" name="Picture 4">
            <a:extLst>
              <a:ext uri="{FF2B5EF4-FFF2-40B4-BE49-F238E27FC236}">
                <a16:creationId xmlns:a16="http://schemas.microsoft.com/office/drawing/2014/main" id="{0F7B6802-ED15-FDFE-85F0-8BC63E67A9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27381" y="897123"/>
            <a:ext cx="3080734" cy="30835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Podnadpis 2">
            <a:extLst>
              <a:ext uri="{FF2B5EF4-FFF2-40B4-BE49-F238E27FC236}">
                <a16:creationId xmlns:a16="http://schemas.microsoft.com/office/drawing/2014/main" id="{E397C13E-3D61-C2AE-0702-5ED3C76AA18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891813" y="4016203"/>
            <a:ext cx="4408374" cy="1812103"/>
          </a:xfrm>
        </p:spPr>
        <p:txBody>
          <a:bodyPr>
            <a:noAutofit/>
          </a:bodyPr>
          <a:lstStyle/>
          <a:p>
            <a:r>
              <a:rPr lang="cs-CZ" dirty="0"/>
              <a:t>Část 6</a:t>
            </a:r>
          </a:p>
          <a:p>
            <a:r>
              <a:rPr lang="cs-CZ" dirty="0"/>
              <a:t>Směsi</a:t>
            </a:r>
          </a:p>
          <a:p>
            <a:r>
              <a:rPr lang="cs-CZ"/>
              <a:t>Koncentrace roztoků</a:t>
            </a:r>
            <a:endParaRPr lang="cs-CZ" dirty="0"/>
          </a:p>
          <a:p>
            <a:r>
              <a:rPr lang="cs-CZ" dirty="0"/>
              <a:t>Neutralizace</a:t>
            </a:r>
          </a:p>
        </p:txBody>
      </p:sp>
    </p:spTree>
    <p:extLst>
      <p:ext uri="{BB962C8B-B14F-4D97-AF65-F5344CB8AC3E}">
        <p14:creationId xmlns:p14="http://schemas.microsoft.com/office/powerpoint/2010/main" val="14294242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B6CA4FF-A888-13C1-6869-0632437BCE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4701" y="369000"/>
            <a:ext cx="4175961" cy="61200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D08D282D-39FC-7BF5-9CAF-3A36E5DCDEF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9993" y="369000"/>
            <a:ext cx="4543066" cy="61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0344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8B56ADC-7922-0F3F-5E25-1AF8D36BB8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4070" y="369000"/>
            <a:ext cx="4244075" cy="61200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8F8FF61F-E2AC-9138-7D67-9DD45815986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3571" y="369000"/>
            <a:ext cx="4134359" cy="61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03729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C437585-847A-B62D-F017-56A3AD2F29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8570" y="367748"/>
            <a:ext cx="3959413" cy="61200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DD39938F-E8BE-2218-105B-DE0A2D1A3E9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2887" y="369000"/>
            <a:ext cx="4102261" cy="61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17900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1B7D591-14FA-EA0F-0ED9-41EF1CAB40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2071" y="369000"/>
            <a:ext cx="4356531" cy="61200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AD3D0CC9-CEE2-FCB9-AE34-9B338CBFA67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0447" y="369000"/>
            <a:ext cx="4124880" cy="61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42048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10B7760-623F-5436-3297-86D3D61520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144" y="369000"/>
            <a:ext cx="4320125" cy="61200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31A173E4-E34F-52BB-AE90-587AE23E48D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4726" y="369000"/>
            <a:ext cx="4263934" cy="61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08612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69A8FEA-4DF4-95B8-47EA-AED34597C9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8323" y="369000"/>
            <a:ext cx="4331439" cy="61200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AE0CC658-2617-E0B8-33E6-78E4256906C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2240" y="369000"/>
            <a:ext cx="4062712" cy="61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89901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9CC02EC-521D-534C-2D98-EA90665C49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50759"/>
          <a:stretch>
            <a:fillRect/>
          </a:stretch>
        </p:blipFill>
        <p:spPr>
          <a:xfrm>
            <a:off x="3855171" y="477078"/>
            <a:ext cx="4481657" cy="3013544"/>
          </a:xfrm>
          <a:prstGeom prst="rect">
            <a:avLst/>
          </a:prstGeom>
        </p:spPr>
      </p:pic>
      <p:sp>
        <p:nvSpPr>
          <p:cNvPr id="4" name="TextovéPole 3">
            <a:extLst>
              <a:ext uri="{FF2B5EF4-FFF2-40B4-BE49-F238E27FC236}">
                <a16:creationId xmlns:a16="http://schemas.microsoft.com/office/drawing/2014/main" id="{F8EAC861-F9A9-D009-AD9C-80172F4A5688}"/>
              </a:ext>
            </a:extLst>
          </p:cNvPr>
          <p:cNvSpPr txBox="1"/>
          <p:nvPr/>
        </p:nvSpPr>
        <p:spPr>
          <a:xfrm>
            <a:off x="5376406" y="5756744"/>
            <a:ext cx="14391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Konec části 6</a:t>
            </a:r>
          </a:p>
        </p:txBody>
      </p:sp>
    </p:spTree>
    <p:extLst>
      <p:ext uri="{BB962C8B-B14F-4D97-AF65-F5344CB8AC3E}">
        <p14:creationId xmlns:p14="http://schemas.microsoft.com/office/powerpoint/2010/main" val="1558860625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18</Words>
  <Application>Microsoft Office PowerPoint</Application>
  <PresentationFormat>Širokoúhlá obrazovka</PresentationFormat>
  <Paragraphs>7</Paragraphs>
  <Slides>8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Motiv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Karel Sixl</dc:creator>
  <cp:lastModifiedBy>Karel Sixl</cp:lastModifiedBy>
  <cp:revision>3</cp:revision>
  <dcterms:created xsi:type="dcterms:W3CDTF">2025-09-13T11:22:47Z</dcterms:created>
  <dcterms:modified xsi:type="dcterms:W3CDTF">2025-09-13T11:35:23Z</dcterms:modified>
</cp:coreProperties>
</file>