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61E2F54-7224-4268-98DC-DF007134B639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8D90020-4605-462B-8A98-23A321F6602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DRAMA A DIVADLO 20. 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DRAMATICKÁ TVORBA KLASICKÁ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Především Národní divadlo a Městské divadlo na Vinohradech</a:t>
            </a:r>
          </a:p>
          <a:p>
            <a:r>
              <a:rPr lang="cs-CZ" dirty="0" smtClean="0"/>
              <a:t>Režiséři – Karel Hugo </a:t>
            </a:r>
            <a:r>
              <a:rPr lang="cs-CZ" dirty="0" err="1" smtClean="0"/>
              <a:t>Holar</a:t>
            </a:r>
            <a:r>
              <a:rPr lang="cs-CZ" dirty="0" smtClean="0"/>
              <a:t>, Jaroslav Kvapil</a:t>
            </a:r>
          </a:p>
          <a:p>
            <a:r>
              <a:rPr lang="cs-CZ" dirty="0" smtClean="0"/>
              <a:t>Slavní herci meziválečné éry – Václav Vydra,Eduard Kohout, Zdeněk Štěpánek, Saša </a:t>
            </a:r>
            <a:r>
              <a:rPr lang="cs-CZ" dirty="0" err="1" smtClean="0"/>
              <a:t>Rašilov</a:t>
            </a:r>
            <a:r>
              <a:rPr lang="cs-CZ" dirty="0" smtClean="0"/>
              <a:t>, Hugo </a:t>
            </a:r>
            <a:r>
              <a:rPr lang="cs-CZ" dirty="0" err="1" smtClean="0"/>
              <a:t>Haas</a:t>
            </a:r>
            <a:r>
              <a:rPr lang="cs-CZ" dirty="0" smtClean="0"/>
              <a:t>, </a:t>
            </a:r>
            <a:r>
              <a:rPr lang="cs-CZ" dirty="0" err="1" smtClean="0"/>
              <a:t>ladislav</a:t>
            </a:r>
            <a:r>
              <a:rPr lang="cs-CZ" dirty="0" smtClean="0"/>
              <a:t> Pešek, Olga </a:t>
            </a:r>
            <a:r>
              <a:rPr lang="cs-CZ" dirty="0" err="1" smtClean="0"/>
              <a:t>Scheinpflugová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DRAMATICKÁ TVORBA KLASICKÁ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Autoři:</a:t>
            </a:r>
          </a:p>
          <a:p>
            <a:pPr lvl="1"/>
            <a:r>
              <a:rPr lang="cs-CZ" dirty="0" smtClean="0"/>
              <a:t>František Langer – Velbloud uchem jehly, Jízdní hlídka, Andělé mezi námi</a:t>
            </a:r>
          </a:p>
          <a:p>
            <a:pPr lvl="1"/>
            <a:r>
              <a:rPr lang="cs-CZ" dirty="0" smtClean="0"/>
              <a:t>Karel Čapek </a:t>
            </a:r>
          </a:p>
          <a:p>
            <a:pPr lvl="1"/>
            <a:r>
              <a:rPr lang="cs-CZ" dirty="0" smtClean="0"/>
              <a:t>Vladislav Vančura – Jezero </a:t>
            </a:r>
            <a:r>
              <a:rPr lang="cs-CZ" dirty="0" err="1" smtClean="0"/>
              <a:t>Ukereve</a:t>
            </a:r>
            <a:endParaRPr lang="cs-CZ" dirty="0" smtClean="0"/>
          </a:p>
          <a:p>
            <a:pPr lvl="1"/>
            <a:r>
              <a:rPr lang="cs-CZ" dirty="0" smtClean="0"/>
              <a:t>Jiří </a:t>
            </a:r>
            <a:r>
              <a:rPr lang="cs-CZ" dirty="0" err="1" smtClean="0"/>
              <a:t>Mahen</a:t>
            </a:r>
            <a:r>
              <a:rPr lang="cs-CZ" dirty="0" smtClean="0"/>
              <a:t> – Husa na provázku</a:t>
            </a:r>
          </a:p>
          <a:p>
            <a:pPr lvl="1"/>
            <a:r>
              <a:rPr lang="cs-CZ" dirty="0" smtClean="0"/>
              <a:t>Vítězslav Nezval – </a:t>
            </a:r>
            <a:r>
              <a:rPr lang="cs-CZ" dirty="0" err="1" smtClean="0"/>
              <a:t>Manon</a:t>
            </a:r>
            <a:r>
              <a:rPr lang="cs-CZ" dirty="0" smtClean="0"/>
              <a:t> </a:t>
            </a:r>
            <a:r>
              <a:rPr lang="cs-CZ" dirty="0" err="1" smtClean="0"/>
              <a:t>Lescaut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DIVADLO AVANTGARDNÍ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Avantgardní = průkopnický, novátorský</a:t>
            </a:r>
          </a:p>
          <a:p>
            <a:r>
              <a:rPr lang="cs-CZ" dirty="0" smtClean="0"/>
              <a:t>Divadla:</a:t>
            </a:r>
          </a:p>
          <a:p>
            <a:pPr lvl="1"/>
            <a:r>
              <a:rPr lang="cs-CZ" dirty="0" smtClean="0"/>
              <a:t>Osvobozené divadlo</a:t>
            </a:r>
          </a:p>
          <a:p>
            <a:pPr lvl="1"/>
            <a:r>
              <a:rPr lang="cs-CZ" dirty="0" smtClean="0"/>
              <a:t>D 34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OSVOBOZENÉ DIVADLO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Oficiálně vzniklo v roce 1926, činnost zahájilo již v roce 1925</a:t>
            </a:r>
          </a:p>
          <a:p>
            <a:r>
              <a:rPr lang="cs-CZ" dirty="0" smtClean="0"/>
              <a:t>dramatická sekce Devětsilu</a:t>
            </a:r>
          </a:p>
          <a:p>
            <a:r>
              <a:rPr lang="cs-CZ" dirty="0" smtClean="0"/>
              <a:t>Název od režiséra Jiřího </a:t>
            </a:r>
            <a:r>
              <a:rPr lang="cs-CZ" dirty="0" err="1" smtClean="0"/>
              <a:t>Frejky</a:t>
            </a:r>
            <a:endParaRPr lang="cs-CZ" dirty="0" smtClean="0"/>
          </a:p>
          <a:p>
            <a:r>
              <a:rPr lang="cs-CZ" dirty="0" smtClean="0"/>
              <a:t>V roce 1927 přichází </a:t>
            </a:r>
            <a:r>
              <a:rPr lang="cs-CZ" dirty="0"/>
              <a:t>J</a:t>
            </a:r>
            <a:r>
              <a:rPr lang="cs-CZ" dirty="0" smtClean="0"/>
              <a:t>aroslav Ježek, Jiří Voskovec a Jan Werich</a:t>
            </a:r>
          </a:p>
          <a:p>
            <a:r>
              <a:rPr lang="cs-CZ" dirty="0" smtClean="0"/>
              <a:t>1932 – ostrá politizace her</a:t>
            </a:r>
          </a:p>
          <a:p>
            <a:r>
              <a:rPr lang="cs-CZ" dirty="0" smtClean="0"/>
              <a:t>1938 – ukončení činnosti (zákaz)</a:t>
            </a:r>
          </a:p>
          <a:p>
            <a:r>
              <a:rPr lang="cs-CZ" dirty="0" smtClean="0"/>
              <a:t>1939 – V+W emigrují do USA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OSVOBOZENÉ DIVADLO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válce se vrací zpět, ale jejich hry nejsou přijaty (Divotvorný hrnec)</a:t>
            </a:r>
          </a:p>
          <a:p>
            <a:r>
              <a:rPr lang="cs-CZ" dirty="0" smtClean="0"/>
              <a:t>Voskovec se vrací zpět do USA</a:t>
            </a:r>
          </a:p>
          <a:p>
            <a:r>
              <a:rPr lang="cs-CZ" dirty="0" smtClean="0"/>
              <a:t>Jindřich </a:t>
            </a:r>
            <a:r>
              <a:rPr lang="cs-CZ" dirty="0" err="1" smtClean="0"/>
              <a:t>Honzl</a:t>
            </a:r>
            <a:r>
              <a:rPr lang="cs-CZ" dirty="0" smtClean="0"/>
              <a:t> – režisér OD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HRY OD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Hry:</a:t>
            </a:r>
          </a:p>
          <a:p>
            <a:pPr lvl="1"/>
            <a:r>
              <a:rPr lang="cs-CZ" dirty="0" smtClean="0"/>
              <a:t>Vest </a:t>
            </a:r>
            <a:r>
              <a:rPr lang="cs-CZ" dirty="0" err="1" smtClean="0"/>
              <a:t>Pocket</a:t>
            </a:r>
            <a:r>
              <a:rPr lang="cs-CZ" dirty="0" smtClean="0"/>
              <a:t> revue – malá revue do kapsičky u vesty</a:t>
            </a:r>
          </a:p>
          <a:p>
            <a:pPr lvl="1"/>
            <a:r>
              <a:rPr lang="cs-CZ" dirty="0" smtClean="0"/>
              <a:t>Smoking Revue</a:t>
            </a:r>
          </a:p>
          <a:p>
            <a:pPr lvl="1"/>
            <a:r>
              <a:rPr lang="cs-CZ" dirty="0" smtClean="0"/>
              <a:t>Dadaistické frašky – Golem, Sever proti Jihu, Fata morgána, Gorila ex machina</a:t>
            </a:r>
          </a:p>
          <a:p>
            <a:pPr lvl="1">
              <a:buNone/>
            </a:pPr>
            <a:r>
              <a:rPr lang="cs-CZ" dirty="0" smtClean="0"/>
              <a:t>- Politické-satirické hry – </a:t>
            </a:r>
            <a:r>
              <a:rPr lang="cs-CZ" dirty="0" err="1" smtClean="0"/>
              <a:t>Caesar</a:t>
            </a:r>
            <a:r>
              <a:rPr lang="cs-CZ" dirty="0" smtClean="0"/>
              <a:t>, osel a stín, Kat  a blázen, Balada z hadrů, Rub a líc, </a:t>
            </a:r>
            <a:r>
              <a:rPr lang="cs-CZ" dirty="0"/>
              <a:t>T</a:t>
            </a:r>
            <a:r>
              <a:rPr lang="cs-CZ" dirty="0" smtClean="0"/>
              <a:t>ěžká Barbora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Dobrý humor, u kterého se člověk hned směje</a:t>
            </a:r>
          </a:p>
          <a:p>
            <a:r>
              <a:rPr lang="cs-CZ" dirty="0" smtClean="0"/>
              <a:t>Vliv dadaismu</a:t>
            </a:r>
          </a:p>
          <a:p>
            <a:r>
              <a:rPr lang="cs-CZ" dirty="0" smtClean="0"/>
              <a:t>Předscény – herci v maskách, improvizace, komunikace s diváky</a:t>
            </a:r>
          </a:p>
          <a:p>
            <a:r>
              <a:rPr lang="cs-CZ" dirty="0" smtClean="0"/>
              <a:t>Návaznost na italskou </a:t>
            </a:r>
            <a:r>
              <a:rPr lang="cs-CZ" dirty="0" err="1" smtClean="0"/>
              <a:t>comedii</a:t>
            </a:r>
            <a:r>
              <a:rPr lang="cs-CZ" dirty="0" smtClean="0"/>
              <a:t> </a:t>
            </a:r>
            <a:r>
              <a:rPr lang="cs-CZ" dirty="0" err="1" smtClean="0"/>
              <a:t>dell</a:t>
            </a:r>
            <a:r>
              <a:rPr lang="cs-CZ" dirty="0" smtClean="0"/>
              <a:t>´</a:t>
            </a:r>
            <a:r>
              <a:rPr lang="cs-CZ" dirty="0" err="1" smtClean="0"/>
              <a:t>arte</a:t>
            </a:r>
            <a:r>
              <a:rPr lang="cs-CZ" dirty="0" smtClean="0"/>
              <a:t>, americké grotesky</a:t>
            </a:r>
          </a:p>
          <a:p>
            <a:r>
              <a:rPr lang="cs-CZ" dirty="0" smtClean="0"/>
              <a:t>Kombinace slovního a situačního humoru</a:t>
            </a:r>
          </a:p>
          <a:p>
            <a:r>
              <a:rPr lang="cs-CZ" dirty="0" smtClean="0"/>
              <a:t>Přesmyčky, novotvary, prvky z cizích jazyků, černý humorů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Písničky J. Ježka – Babička Mary, Stonožka, </a:t>
            </a:r>
            <a:r>
              <a:rPr lang="cs-CZ" dirty="0"/>
              <a:t>D</a:t>
            </a:r>
            <a:r>
              <a:rPr lang="cs-CZ" dirty="0" smtClean="0"/>
              <a:t>avid a Goliáš, Svět patří nám</a:t>
            </a:r>
          </a:p>
          <a:p>
            <a:r>
              <a:rPr lang="cs-CZ" dirty="0" smtClean="0"/>
              <a:t>Filmy V+W – Hej rup (M. Frič, 1934), Peníze nebo život (J. </a:t>
            </a:r>
            <a:r>
              <a:rPr lang="cs-CZ" dirty="0" err="1" smtClean="0"/>
              <a:t>Honzl</a:t>
            </a:r>
            <a:r>
              <a:rPr lang="cs-CZ" dirty="0" smtClean="0"/>
              <a:t>, 1932), Pudr a benzin (J. </a:t>
            </a:r>
            <a:r>
              <a:rPr lang="cs-CZ" dirty="0" err="1" smtClean="0"/>
              <a:t>Honzl</a:t>
            </a:r>
            <a:r>
              <a:rPr lang="cs-CZ" dirty="0" smtClean="0"/>
              <a:t>, 1931), Svět patří nám (M. Frič, 1937)</a:t>
            </a:r>
          </a:p>
          <a:p>
            <a:r>
              <a:rPr lang="cs-CZ" dirty="0" smtClean="0"/>
              <a:t>Filmy pouze s Werichem – Císařův pekař.Pekařův císař, Byl jednou jeden král, Až přijde kocour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 34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Založeno na konci roku 1933</a:t>
            </a:r>
          </a:p>
          <a:p>
            <a:r>
              <a:rPr lang="cs-CZ" dirty="0" smtClean="0"/>
              <a:t>Zakladatel Emil František Burian</a:t>
            </a:r>
          </a:p>
          <a:p>
            <a:r>
              <a:rPr lang="cs-CZ" dirty="0" smtClean="0"/>
              <a:t>Název se mění na základě letopočtu</a:t>
            </a:r>
          </a:p>
          <a:p>
            <a:r>
              <a:rPr lang="cs-CZ" dirty="0" smtClean="0"/>
              <a:t>Až do roku 1941 (E. F. Burian transportován do koncentračního tábora)</a:t>
            </a:r>
          </a:p>
          <a:p>
            <a:r>
              <a:rPr lang="cs-CZ" dirty="0" smtClean="0"/>
              <a:t>Originální adaptace klasických her (např. Lakomec, Evžen </a:t>
            </a:r>
            <a:r>
              <a:rPr lang="cs-CZ" dirty="0" err="1"/>
              <a:t>O</a:t>
            </a:r>
            <a:r>
              <a:rPr lang="cs-CZ" dirty="0" err="1" smtClean="0"/>
              <a:t>něgin</a:t>
            </a:r>
            <a:r>
              <a:rPr lang="cs-CZ" dirty="0" smtClean="0"/>
              <a:t>)</a:t>
            </a:r>
          </a:p>
          <a:p>
            <a:r>
              <a:rPr lang="cs-CZ" dirty="0" smtClean="0"/>
              <a:t>Všechny dramatické složky – básnické, hudební, taneční, výtvarné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 34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válce znovu otevřeno, později pojmenováno Divadlo E. F. </a:t>
            </a:r>
            <a:r>
              <a:rPr lang="cs-CZ" dirty="0"/>
              <a:t>B</a:t>
            </a:r>
            <a:r>
              <a:rPr lang="cs-CZ" dirty="0" smtClean="0"/>
              <a:t>uriana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Scéna DADA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Vznikla roku 1927, kdy se z OD oddělila skupina kolem J. </a:t>
            </a:r>
            <a:r>
              <a:rPr lang="cs-CZ" dirty="0" err="1" smtClean="0"/>
              <a:t>Frejky</a:t>
            </a:r>
            <a:r>
              <a:rPr lang="cs-CZ" dirty="0" smtClean="0"/>
              <a:t> a E. F. Buriana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Divadlo Vlasty Buriana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Zde hrají herci </a:t>
            </a:r>
            <a:r>
              <a:rPr lang="cs-CZ" dirty="0"/>
              <a:t>J</a:t>
            </a:r>
            <a:r>
              <a:rPr lang="cs-CZ" dirty="0" smtClean="0"/>
              <a:t>aroslav Marvan a Jindřich Plachta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159</TotalTime>
  <Words>461</Words>
  <Application>Microsoft Office PowerPoint</Application>
  <PresentationFormat>Předvádění na obrazovce (4:3)</PresentationFormat>
  <Paragraphs>59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Bohatý</vt:lpstr>
      <vt:lpstr>DRAMA A DIVADLO 20. STOLETÍ</vt:lpstr>
      <vt:lpstr>DRAMATICKÁ TVORBA KLASICKÁ</vt:lpstr>
      <vt:lpstr>DRAMATICKÁ TVORBA KLASICKÁ</vt:lpstr>
      <vt:lpstr>DIVADLO AVANTGARDNÍ</vt:lpstr>
      <vt:lpstr>OSVOBOZENÉ DIVADLO</vt:lpstr>
      <vt:lpstr>OSVOBOZENÉ DIVADLO</vt:lpstr>
      <vt:lpstr>HRY OD </vt:lpstr>
      <vt:lpstr>CHARAKTERISTIKA OD</vt:lpstr>
      <vt:lpstr>CHARAKTERISTIKA OD</vt:lpstr>
      <vt:lpstr>D 34</vt:lpstr>
      <vt:lpstr>D 34</vt:lpstr>
      <vt:lpstr>Scéna DADA</vt:lpstr>
      <vt:lpstr>Divadlo Vlasty Buriana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DRAMA A DIVADLO 20. STOLETÍ</dc:title>
  <dc:creator>BLAZKOVAH</dc:creator>
  <cp:lastModifiedBy>BLAZKOVAH</cp:lastModifiedBy>
  <cp:revision>16</cp:revision>
  <dcterms:created xsi:type="dcterms:W3CDTF">2017-09-01T06:10:55Z</dcterms:created>
  <dcterms:modified xsi:type="dcterms:W3CDTF">2017-09-01T08:50:04Z</dcterms:modified>
</cp:coreProperties>
</file>