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99D1E7-8667-2CEA-E542-76134CC432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SVĚTOVÁ VÁLKA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E27D43-7F04-9889-F73A-317960B0C4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1940 - 1941</a:t>
            </a:r>
          </a:p>
        </p:txBody>
      </p:sp>
    </p:spTree>
    <p:extLst>
      <p:ext uri="{BB962C8B-B14F-4D97-AF65-F5344CB8AC3E}">
        <p14:creationId xmlns:p14="http://schemas.microsoft.com/office/powerpoint/2010/main" val="1725279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6F7815-CBAF-E983-F461-0490974D3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AFRIKA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F243D6-62BF-4BC1-E507-FE47A14C00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1940 – Italové zaútočili na Egypt (VB)=&gt; protiútok – VB, NZ, Austrálie, Indie, JAR=&gt;Itálie vytlačena a z velké části zlikvidována=&gt; BM </a:t>
            </a:r>
            <a:r>
              <a:rPr lang="cs-CZ" dirty="0" err="1"/>
              <a:t>žáda</a:t>
            </a:r>
            <a:r>
              <a:rPr lang="cs-CZ" dirty="0"/>
              <a:t> Hitlera o pomoc=&gt; do Afriky míří maršál </a:t>
            </a:r>
            <a:r>
              <a:rPr lang="cs-CZ" b="1" dirty="0" err="1"/>
              <a:t>Rommel</a:t>
            </a:r>
            <a:r>
              <a:rPr lang="cs-CZ" dirty="0"/>
              <a:t> a jeho </a:t>
            </a:r>
            <a:r>
              <a:rPr lang="cs-CZ" dirty="0" err="1"/>
              <a:t>Afrikakorps</a:t>
            </a:r>
            <a:endParaRPr lang="cs-CZ" dirty="0"/>
          </a:p>
          <a:p>
            <a:r>
              <a:rPr lang="cs-CZ" dirty="0"/>
              <a:t>=&gt;rychlé dobytí </a:t>
            </a:r>
            <a:r>
              <a:rPr lang="cs-CZ" dirty="0" err="1"/>
              <a:t>Benghází</a:t>
            </a:r>
            <a:r>
              <a:rPr lang="cs-CZ" dirty="0"/>
              <a:t> a útok na </a:t>
            </a:r>
            <a:r>
              <a:rPr lang="cs-CZ" dirty="0" err="1"/>
              <a:t>Tobruk</a:t>
            </a:r>
            <a:r>
              <a:rPr lang="cs-CZ" dirty="0"/>
              <a:t>=&gt; to se nikdy nepovedlo=&gt; obléhání</a:t>
            </a:r>
          </a:p>
          <a:p>
            <a:r>
              <a:rPr lang="cs-CZ" dirty="0"/>
              <a:t>Britové zničili Italskou východní Afriku</a:t>
            </a:r>
          </a:p>
        </p:txBody>
      </p:sp>
    </p:spTree>
    <p:extLst>
      <p:ext uri="{BB962C8B-B14F-4D97-AF65-F5344CB8AC3E}">
        <p14:creationId xmlns:p14="http://schemas.microsoft.com/office/powerpoint/2010/main" val="1905748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5DB546-A9D3-DA0C-A5CA-CAFC63760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Erwin E. J. </a:t>
            </a:r>
            <a:r>
              <a:rPr lang="cs-CZ" b="1" u="sng" dirty="0" err="1"/>
              <a:t>Rommel</a:t>
            </a:r>
            <a:endParaRPr lang="cs-CZ" b="1" u="sng" dirty="0"/>
          </a:p>
        </p:txBody>
      </p:sp>
      <p:pic>
        <p:nvPicPr>
          <p:cNvPr id="1026" name="Picture 2" descr="Erwin Rommel v pouštní uniformě generála polního maršála">
            <a:extLst>
              <a:ext uri="{FF2B5EF4-FFF2-40B4-BE49-F238E27FC236}">
                <a16:creationId xmlns:a16="http://schemas.microsoft.com/office/drawing/2014/main" id="{449E68DD-63EB-3112-B145-9AAA090363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86" y="2557463"/>
            <a:ext cx="20446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29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845D10-C79E-2182-3D3A-79B8189AC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PŘEPADENÍ SOVĚTSKÉHO SVAZU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1C9BCC-E185-A7C6-69FC-A07C49C21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Operace Barbarossa</a:t>
            </a:r>
          </a:p>
          <a:p>
            <a:r>
              <a:rPr lang="cs-CZ" dirty="0"/>
              <a:t>Původní plán – tři směry útoku</a:t>
            </a:r>
          </a:p>
          <a:p>
            <a:r>
              <a:rPr lang="cs-CZ" dirty="0"/>
              <a:t>Zahájení – 22. června 1941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346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6F14B8-6890-7D1C-ADA3-39F4060A6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OPERACE BARBAROSSA</a:t>
            </a:r>
          </a:p>
        </p:txBody>
      </p:sp>
      <p:pic>
        <p:nvPicPr>
          <p:cNvPr id="2050" name="Picture 2" descr="Operace Barbarossa 22.6.1941">
            <a:extLst>
              <a:ext uri="{FF2B5EF4-FFF2-40B4-BE49-F238E27FC236}">
                <a16:creationId xmlns:a16="http://schemas.microsoft.com/office/drawing/2014/main" id="{18C8F5C3-451E-E1CC-F6B2-0DD01FB83E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004" y="2557463"/>
            <a:ext cx="51439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643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8B1DBF-7DF7-F5AB-4460-5BAED452B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ZAPOJENÍ USA DO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DAC36B-D734-6A83-B541-91F96B5AD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Japonci potřebovali ovládnout Tichomoří=&gt; nutnost likvidace americké flotily v </a:t>
            </a:r>
            <a:r>
              <a:rPr lang="cs-CZ" dirty="0" err="1"/>
              <a:t>Pearl</a:t>
            </a:r>
            <a:r>
              <a:rPr lang="cs-CZ" dirty="0"/>
              <a:t> </a:t>
            </a:r>
            <a:r>
              <a:rPr lang="cs-CZ" dirty="0" err="1"/>
              <a:t>Harboru</a:t>
            </a:r>
            <a:endParaRPr lang="cs-CZ" dirty="0"/>
          </a:p>
          <a:p>
            <a:r>
              <a:rPr lang="cs-CZ" dirty="0"/>
              <a:t>7. prosince 1941 – útok na </a:t>
            </a:r>
            <a:r>
              <a:rPr lang="cs-CZ" dirty="0" err="1"/>
              <a:t>Pearl</a:t>
            </a:r>
            <a:r>
              <a:rPr lang="cs-CZ" dirty="0"/>
              <a:t> </a:t>
            </a:r>
            <a:r>
              <a:rPr lang="cs-CZ" dirty="0" err="1"/>
              <a:t>Harbor</a:t>
            </a:r>
            <a:r>
              <a:rPr lang="cs-CZ" dirty="0"/>
              <a:t>=&gt; vyhlášení války</a:t>
            </a:r>
          </a:p>
          <a:p>
            <a:r>
              <a:rPr lang="cs-CZ" dirty="0"/>
              <a:t>Japonské úspěchy až do bitvy o </a:t>
            </a:r>
            <a:r>
              <a:rPr lang="cs-CZ" dirty="0" err="1"/>
              <a:t>Midway</a:t>
            </a:r>
            <a:r>
              <a:rPr lang="cs-CZ" dirty="0"/>
              <a:t> – r. 1942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3934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152</TotalTime>
  <Words>135</Words>
  <Application>Microsoft Office PowerPoint</Application>
  <PresentationFormat>Širokoúhlá obrazovka</PresentationFormat>
  <Paragraphs>16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DRUHÁ SVĚTOVÁ VÁLKA II</vt:lpstr>
      <vt:lpstr>AFRIKA</vt:lpstr>
      <vt:lpstr>Erwin E. J. Rommel</vt:lpstr>
      <vt:lpstr>PŘEPADENÍ SOVĚTSKÉHO SVAZU</vt:lpstr>
      <vt:lpstr>OPERACE BARBAROSSA</vt:lpstr>
      <vt:lpstr>ZAPOJENÍ USA DO VÁLKY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 II</dc:title>
  <dc:creator>Pc</dc:creator>
  <cp:lastModifiedBy>BLAŽKOVÁ</cp:lastModifiedBy>
  <cp:revision>1</cp:revision>
  <dcterms:created xsi:type="dcterms:W3CDTF">2022-10-03T14:10:26Z</dcterms:created>
  <dcterms:modified xsi:type="dcterms:W3CDTF">2022-10-04T05:14:10Z</dcterms:modified>
</cp:coreProperties>
</file>