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17._%C5%99%C3%ADjen" TargetMode="External"/><Relationship Id="rId13" Type="http://schemas.openxmlformats.org/officeDocument/2006/relationships/hyperlink" Target="https://cs.wikipedia.org/wiki/16._kv%C4%9Bten" TargetMode="External"/><Relationship Id="rId3" Type="http://schemas.openxmlformats.org/officeDocument/2006/relationships/hyperlink" Target="https://cs.wikipedia.org/wiki/1946" TargetMode="External"/><Relationship Id="rId7" Type="http://schemas.openxmlformats.org/officeDocument/2006/relationships/hyperlink" Target="https://cs.wikipedia.org/wiki/Nizozemsko" TargetMode="External"/><Relationship Id="rId12" Type="http://schemas.openxmlformats.org/officeDocument/2006/relationships/hyperlink" Target="https://cs.wikipedia.org/wiki/Spandau" TargetMode="External"/><Relationship Id="rId2" Type="http://schemas.openxmlformats.org/officeDocument/2006/relationships/hyperlink" Target="https://cs.wikipedia.org/wiki/15._%C5%99%C3%ADjen" TargetMode="External"/><Relationship Id="rId16" Type="http://schemas.openxmlformats.org/officeDocument/2006/relationships/hyperlink" Target="https://cs.wikipedia.org/wiki/196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Rakousko" TargetMode="External"/><Relationship Id="rId11" Type="http://schemas.openxmlformats.org/officeDocument/2006/relationships/hyperlink" Target="https://cs.wikipedia.org/wiki/1987" TargetMode="External"/><Relationship Id="rId5" Type="http://schemas.openxmlformats.org/officeDocument/2006/relationships/hyperlink" Target="https://cs.wikipedia.org/wiki/Der_St%C3%BCrmer" TargetMode="External"/><Relationship Id="rId15" Type="http://schemas.openxmlformats.org/officeDocument/2006/relationships/hyperlink" Target="https://cs.wikipedia.org/wiki/31._kv%C4%9Bten" TargetMode="External"/><Relationship Id="rId10" Type="http://schemas.openxmlformats.org/officeDocument/2006/relationships/hyperlink" Target="https://cs.wikipedia.org/wiki/17._srpen" TargetMode="External"/><Relationship Id="rId4" Type="http://schemas.openxmlformats.org/officeDocument/2006/relationships/hyperlink" Target="https://cs.wikipedia.org/wiki/16._%C5%99%C3%ADjen" TargetMode="External"/><Relationship Id="rId9" Type="http://schemas.openxmlformats.org/officeDocument/2006/relationships/hyperlink" Target="https://cs.wikipedia.org/wiki/N%C3%A1rodn%C4%9B_socialistick%C3%A1_n%C4%9Bmeck%C3%A1_d%C4%9Blnick%C3%A1_strana" TargetMode="External"/><Relationship Id="rId14" Type="http://schemas.openxmlformats.org/officeDocument/2006/relationships/hyperlink" Target="https://cs.wikipedia.org/wiki/1957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DŮSLEDKY VÁLKY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206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HOLOCAUST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= naprosté zničení, zkáza, masakr</a:t>
            </a:r>
          </a:p>
          <a:p>
            <a:r>
              <a:rPr lang="cs-CZ" dirty="0" smtClean="0"/>
              <a:t>V kontextu druhé světové války – nacistická politika systematického pronásledování a vyvražďování, které organizuje stát</a:t>
            </a:r>
          </a:p>
          <a:p>
            <a:r>
              <a:rPr lang="cs-CZ" dirty="0" smtClean="0"/>
              <a:t>Zaměřeno především na židovské obyvatelstvo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4661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NORIMBERSKÉ PROCESY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Soudní proces vedený proti představitelům nacistického Německa</a:t>
            </a:r>
          </a:p>
          <a:p>
            <a:r>
              <a:rPr lang="cs-CZ" dirty="0" smtClean="0"/>
              <a:t>Vedeno před Mezinárodním soudním tribunálem v Norimberku</a:t>
            </a:r>
          </a:p>
          <a:p>
            <a:r>
              <a:rPr lang="cs-CZ" dirty="0" smtClean="0"/>
              <a:t>20. 11. 1945 – 1. 10. 1946</a:t>
            </a:r>
          </a:p>
          <a:p>
            <a:r>
              <a:rPr lang="cs-CZ" dirty="0" smtClean="0"/>
              <a:t>Někteří němečtí představitelé spáchali před procesem sebevraždu – Hitler, Himmler, </a:t>
            </a:r>
            <a:r>
              <a:rPr lang="cs-CZ" dirty="0" err="1" smtClean="0"/>
              <a:t>Goebbles</a:t>
            </a:r>
            <a:endParaRPr lang="cs-CZ" dirty="0" smtClean="0"/>
          </a:p>
          <a:p>
            <a:r>
              <a:rPr lang="cs-CZ" dirty="0" smtClean="0"/>
              <a:t>Proces vedly: USA, Velká Británie, SSSR, Francie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5638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NORIMBERSKÉ PROCESY</a:t>
            </a:r>
            <a:endParaRPr lang="cs-CZ" b="1" u="sng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295401" y="2822756"/>
            <a:ext cx="9076508" cy="278728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53920" tIns="4761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000" b="1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trest smrti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Martin </a:t>
            </a:r>
            <a:r>
              <a:rPr kumimoji="0" lang="cs-CZ" altLang="cs-CZ" sz="1000" b="0" i="0" u="none" strike="noStrike" cap="none" normalizeH="0" baseline="0" dirty="0" err="1" smtClean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Bormann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– vůdcův tajemník (souzen v nepřítomnosti)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Hermann Wilhelm Göring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– říšský maršál a velitel letectva († 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 tooltip="15. říjen"/>
              </a:rPr>
              <a:t>15. října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1946"/>
              </a:rPr>
              <a:t>1946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krátce před plánovanou popravou spáchal sebevraždu)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Joachim </a:t>
            </a:r>
            <a:r>
              <a:rPr lang="cs-CZ" altLang="cs-CZ" sz="1000" dirty="0" smtClean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Wilhelm </a:t>
            </a:r>
            <a:r>
              <a:rPr lang="cs-CZ" altLang="cs-CZ" sz="1000" dirty="0" err="1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Keitel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polní maršál a náčelník štábu vrchního velitelství (†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tooltip="16. říjen"/>
              </a:rPr>
              <a:t>16. října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1946"/>
              </a:rPr>
              <a:t>1946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Ernst </a:t>
            </a:r>
            <a:r>
              <a:rPr lang="cs-CZ" altLang="cs-CZ" sz="1000" dirty="0" err="1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Kaltenbrunner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šéf bezpečnostní služby (†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tooltip="16. říjen"/>
              </a:rPr>
              <a:t>16. října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1946"/>
              </a:rPr>
              <a:t>1946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Alfred Rosenberg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ministr pro okupovaná východní území, filozof strany (†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tooltip="16. říjen"/>
              </a:rPr>
              <a:t>16. října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1946"/>
              </a:rPr>
              <a:t>1946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cs-CZ" altLang="cs-CZ" sz="1000" dirty="0" smtClean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Julius </a:t>
            </a:r>
            <a:r>
              <a:rPr lang="cs-CZ" altLang="cs-CZ" sz="1000" dirty="0" err="1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Streicher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majitel a vydavatel protižidovského listu </a:t>
            </a:r>
            <a:r>
              <a:rPr lang="cs-CZ" altLang="cs-CZ" sz="1000" i="1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5" tooltip="Der Stürmer"/>
              </a:rPr>
              <a:t>Der </a:t>
            </a:r>
            <a:r>
              <a:rPr lang="cs-CZ" altLang="cs-CZ" sz="1000" i="1" dirty="0" err="1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5" tooltip="Der Stürmer"/>
              </a:rPr>
              <a:t>Stürmer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(†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tooltip="16. říjen"/>
              </a:rPr>
              <a:t>16. října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1946"/>
              </a:rPr>
              <a:t>1946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Fritz </a:t>
            </a:r>
            <a:r>
              <a:rPr lang="cs-CZ" altLang="cs-CZ" sz="1000" dirty="0" err="1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Sauckel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zmocněnec pro nasazení pracovních sil (†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tooltip="16. říjen"/>
              </a:rPr>
              <a:t>16. října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1946"/>
              </a:rPr>
              <a:t>1946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cs-CZ" altLang="cs-CZ" sz="1000" dirty="0" smtClean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Wilhelm </a:t>
            </a:r>
            <a:r>
              <a:rPr lang="cs-CZ" altLang="cs-CZ" sz="1000" dirty="0" err="1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Frick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ministr vnitra a říšský protektor v Čechách a na Moravě (†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tooltip="16. říjen"/>
              </a:rPr>
              <a:t>16. října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1946"/>
              </a:rPr>
              <a:t>1946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Arthur </a:t>
            </a:r>
            <a:r>
              <a:rPr lang="cs-CZ" altLang="cs-CZ" sz="1000" dirty="0" err="1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Seyss-Inquart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guvernér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6" tooltip="Rakousko"/>
              </a:rPr>
              <a:t>Rakouska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a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7" tooltip="Nizozemsko"/>
              </a:rPr>
              <a:t>nizozemský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komisař (†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8" tooltip="17. říjen"/>
              </a:rPr>
              <a:t>16. října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1946"/>
              </a:rPr>
              <a:t>1946</a:t>
            </a:r>
            <a:r>
              <a:rPr lang="cs-CZ" altLang="cs-CZ" sz="1000" dirty="0" smtClean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cs-CZ" altLang="cs-CZ" sz="1000" dirty="0">
              <a:solidFill>
                <a:srgbClr val="2021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1000" b="1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Doživotí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Rudolf Hess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Hitlerův zástupce a vůdce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9" tooltip="Národně socialistická německá dělnická strana"/>
              </a:rPr>
              <a:t>NSDAP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(zemřel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 tooltip="17. srpen"/>
              </a:rPr>
              <a:t>17. srpna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altLang="cs-CZ" sz="10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 tooltip="1987"/>
              </a:rPr>
              <a:t>1987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ve vězení ve </a:t>
            </a:r>
            <a:r>
              <a:rPr lang="cs-CZ" altLang="cs-CZ" sz="1000" dirty="0" err="1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 tooltip="Spandau"/>
              </a:rPr>
              <a:t>Spandau</a:t>
            </a:r>
            <a:r>
              <a:rPr lang="cs-CZ" altLang="cs-CZ" sz="10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1257300" lvl="3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cs-CZ" altLang="cs-CZ" sz="2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Walter Funk</a:t>
            </a:r>
            <a:r>
              <a:rPr lang="cs-CZ" altLang="cs-CZ" sz="2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ministr hospodářství (byl propuštěn </a:t>
            </a:r>
            <a:r>
              <a:rPr lang="cs-CZ" altLang="cs-CZ" sz="2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13" tooltip="16. květen"/>
              </a:rPr>
              <a:t>16. května</a:t>
            </a:r>
            <a:r>
              <a:rPr lang="cs-CZ" altLang="cs-CZ" sz="2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altLang="cs-CZ" sz="2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14" tooltip="1957"/>
              </a:rPr>
              <a:t>1957</a:t>
            </a:r>
            <a:r>
              <a:rPr lang="cs-CZ" altLang="cs-CZ" sz="2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a zemřel </a:t>
            </a:r>
            <a:r>
              <a:rPr lang="cs-CZ" altLang="cs-CZ" sz="2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15" tooltip="31. květen"/>
              </a:rPr>
              <a:t>31. května</a:t>
            </a:r>
            <a:r>
              <a:rPr lang="cs-CZ" altLang="cs-CZ" sz="2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altLang="cs-CZ" sz="200" dirty="0">
                <a:solidFill>
                  <a:srgbClr val="0645AD"/>
                </a:solidFill>
                <a:latin typeface="Arial" panose="020B0604020202020204" pitchFamily="34" charset="0"/>
                <a:cs typeface="Arial" panose="020B0604020202020204" pitchFamily="34" charset="0"/>
                <a:hlinkClick r:id="rId16" tooltip="1960"/>
              </a:rPr>
              <a:t>1960</a:t>
            </a:r>
            <a:r>
              <a:rPr lang="cs-CZ" altLang="cs-CZ" sz="200" dirty="0">
                <a:solidFill>
                  <a:srgbClr val="2021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von Ribbentrop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– říšský ministr zahraničních věcí († 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4" tooltip="16. říjen"/>
              </a:rPr>
              <a:t>16. října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1946"/>
              </a:rPr>
              <a:t>1946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540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ROZLOŽENÍ SIL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Nejmocnější – USA a SSSR</a:t>
            </a:r>
          </a:p>
          <a:p>
            <a:r>
              <a:rPr lang="cs-CZ" dirty="0" smtClean="0"/>
              <a:t>V Evropě – Velká Británie, Francie</a:t>
            </a:r>
          </a:p>
          <a:p>
            <a:r>
              <a:rPr lang="cs-CZ" dirty="0" smtClean="0"/>
              <a:t>Roste vliv Číny</a:t>
            </a:r>
          </a:p>
          <a:p>
            <a:r>
              <a:rPr lang="cs-CZ" dirty="0" smtClean="0"/>
              <a:t>Posílení levice po celém světě=&gt; demokracie x komunismus</a:t>
            </a:r>
          </a:p>
          <a:p>
            <a:r>
              <a:rPr lang="cs-CZ" dirty="0" smtClean="0"/>
              <a:t>Japonsko přišlo o všechna území, která získalo od roku 1875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9312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VZNIK OSN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OSN – Organizace spojených národů</a:t>
            </a:r>
          </a:p>
          <a:p>
            <a:r>
              <a:rPr lang="cs-CZ" dirty="0" smtClean="0"/>
              <a:t>Vznikla v roce </a:t>
            </a:r>
            <a:r>
              <a:rPr lang="cs-CZ" b="1" dirty="0" smtClean="0"/>
              <a:t>1945 v San Francisku</a:t>
            </a:r>
          </a:p>
          <a:p>
            <a:r>
              <a:rPr lang="cs-CZ" dirty="0" smtClean="0"/>
              <a:t>Mírová spolupráce</a:t>
            </a:r>
          </a:p>
          <a:p>
            <a:r>
              <a:rPr lang="cs-CZ" dirty="0" smtClean="0"/>
              <a:t>Nejdůležitější orgán – Valné shromáždění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98824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28</TotalTime>
  <Words>146</Words>
  <Application>Microsoft Office PowerPoint</Application>
  <PresentationFormat>Širokoúhlá obrazovka</PresentationFormat>
  <Paragraphs>39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DŮSLEDKY VÁLKY</vt:lpstr>
      <vt:lpstr>HOLOCAUST</vt:lpstr>
      <vt:lpstr>NORIMBERSKÉ PROCESY</vt:lpstr>
      <vt:lpstr>NORIMBERSKÉ PROCESY</vt:lpstr>
      <vt:lpstr>ROZLOŽENÍ SIL</vt:lpstr>
      <vt:lpstr>VZNIK OSN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DŮSLEDKY VÁLKY</dc:title>
  <dc:creator>BLAŽKOVÁ</dc:creator>
  <cp:lastModifiedBy>BLAŽKOVÁ</cp:lastModifiedBy>
  <cp:revision>4</cp:revision>
  <dcterms:created xsi:type="dcterms:W3CDTF">2022-11-22T09:38:42Z</dcterms:created>
  <dcterms:modified xsi:type="dcterms:W3CDTF">2022-11-22T10:07:14Z</dcterms:modified>
</cp:coreProperties>
</file>