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A4D50-68C9-40EE-8B49-D11AB6BACF05}" type="datetimeFigureOut">
              <a:rPr lang="cs-CZ" smtClean="0"/>
              <a:pPr/>
              <a:t>14.12.2016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90FA858-188E-4165-8EB8-BCADF75F137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2FA4D50-68C9-40EE-8B49-D11AB6BACF05}" type="datetimeFigureOut">
              <a:rPr lang="cs-CZ" smtClean="0"/>
              <a:pPr/>
              <a:t>14.12.2016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D90FA858-188E-4165-8EB8-BCADF75F137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A4D50-68C9-40EE-8B49-D11AB6BACF05}" type="datetimeFigureOut">
              <a:rPr lang="cs-CZ" smtClean="0"/>
              <a:pPr/>
              <a:t>14.12.2016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FA858-188E-4165-8EB8-BCADF75F137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A4D50-68C9-40EE-8B49-D11AB6BACF05}" type="datetimeFigureOut">
              <a:rPr lang="cs-CZ" smtClean="0"/>
              <a:pPr/>
              <a:t>14.12.2016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FA858-188E-4165-8EB8-BCADF75F137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FA858-188E-4165-8EB8-BCADF75F137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A4D50-68C9-40EE-8B49-D11AB6BACF05}" type="datetimeFigureOut">
              <a:rPr lang="cs-CZ" smtClean="0"/>
              <a:pPr/>
              <a:t>14.12.2016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A4D50-68C9-40EE-8B49-D11AB6BACF05}" type="datetimeFigureOut">
              <a:rPr lang="cs-CZ" smtClean="0"/>
              <a:pPr/>
              <a:t>14.12.2016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FA858-188E-4165-8EB8-BCADF75F137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A4D50-68C9-40EE-8B49-D11AB6BACF05}" type="datetimeFigureOut">
              <a:rPr lang="cs-CZ" smtClean="0"/>
              <a:pPr/>
              <a:t>14.12.2016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FA858-188E-4165-8EB8-BCADF75F13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2FA4D50-68C9-40EE-8B49-D11AB6BACF05}" type="datetimeFigureOut">
              <a:rPr lang="cs-CZ" smtClean="0"/>
              <a:pPr/>
              <a:t>14.12.2016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90FA858-188E-4165-8EB8-BCADF75F137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A4D50-68C9-40EE-8B49-D11AB6BACF05}" type="datetimeFigureOut">
              <a:rPr lang="cs-CZ" smtClean="0"/>
              <a:pPr/>
              <a:t>14.12.2016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90FA858-188E-4165-8EB8-BCADF75F137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A4D50-68C9-40EE-8B49-D11AB6BACF05}" type="datetimeFigureOut">
              <a:rPr lang="cs-CZ" smtClean="0"/>
              <a:pPr/>
              <a:t>14.12.2016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FA858-188E-4165-8EB8-BCADF75F13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A4D50-68C9-40EE-8B49-D11AB6BACF05}" type="datetimeFigureOut">
              <a:rPr lang="cs-CZ" smtClean="0"/>
              <a:pPr/>
              <a:t>14.12.2016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FA858-188E-4165-8EB8-BCADF75F13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2FA4D50-68C9-40EE-8B49-D11AB6BACF05}" type="datetimeFigureOut">
              <a:rPr lang="cs-CZ" smtClean="0"/>
              <a:pPr/>
              <a:t>14.12.2016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D90FA858-188E-4165-8EB8-BCADF75F137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</p:spPr>
        <p:txBody>
          <a:bodyPr>
            <a:noAutofit/>
          </a:bodyPr>
          <a:lstStyle/>
          <a:p>
            <a:r>
              <a:rPr lang="cs-CZ" sz="6600" b="1" dirty="0" smtClean="0"/>
              <a:t>ZKRACOVÁNÍ</a:t>
            </a:r>
            <a:br>
              <a:rPr lang="cs-CZ" sz="6600" b="1" dirty="0" smtClean="0"/>
            </a:br>
            <a:r>
              <a:rPr lang="cs-CZ" sz="6600" b="1" dirty="0" smtClean="0"/>
              <a:t>A </a:t>
            </a:r>
            <a:br>
              <a:rPr lang="cs-CZ" sz="6600" b="1" dirty="0" smtClean="0"/>
            </a:br>
            <a:r>
              <a:rPr lang="cs-CZ" sz="6600" b="1" dirty="0" smtClean="0"/>
              <a:t>SKLÁDÁNÍ</a:t>
            </a:r>
            <a:endParaRPr lang="cs-CZ" sz="66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ZKRATKOVÁ SLOVA – dvě plnovýznamová slova většinou v užití sousloví se spojí v jedno – často za využití jen počátečních slabik</a:t>
            </a:r>
          </a:p>
          <a:p>
            <a:r>
              <a:rPr lang="cs-CZ" dirty="0" err="1" smtClean="0"/>
              <a:t>Př</a:t>
            </a:r>
            <a:r>
              <a:rPr lang="cs-CZ" dirty="0" smtClean="0"/>
              <a:t>: </a:t>
            </a:r>
            <a:r>
              <a:rPr lang="cs-CZ" i="1" dirty="0" smtClean="0"/>
              <a:t>sázková kancelář=Sazka; Česká dopravní kancelář=Čedok; prášek do pečiva=</a:t>
            </a:r>
            <a:r>
              <a:rPr lang="cs-CZ" i="1" dirty="0" err="1" smtClean="0"/>
              <a:t>prdopeč</a:t>
            </a:r>
            <a:r>
              <a:rPr lang="cs-CZ" i="1" dirty="0" smtClean="0"/>
              <a:t>; Jihočeský textil=</a:t>
            </a:r>
            <a:r>
              <a:rPr lang="cs-CZ" i="1" dirty="0" err="1" smtClean="0"/>
              <a:t>Jitex</a:t>
            </a:r>
            <a:endParaRPr lang="cs-CZ" i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ZKRACOVNÁNÍ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ZKRATKY – vznikají nejčastěji spojením iniciál jednotlivých slov v názvu</a:t>
            </a:r>
          </a:p>
          <a:p>
            <a:pPr lvl="1"/>
            <a:r>
              <a:rPr lang="cs-CZ" dirty="0" smtClean="0"/>
              <a:t>Typ  ČR, USA, RUR, NDR, UK, RVP,PVC, EU, OSN – vyslovují se po jednotlivých hláskách ( USA – ú-es-á; NDR – </a:t>
            </a:r>
            <a:r>
              <a:rPr lang="cs-CZ" dirty="0" err="1" smtClean="0"/>
              <a:t>en</a:t>
            </a:r>
            <a:r>
              <a:rPr lang="cs-CZ" dirty="0" smtClean="0"/>
              <a:t>-</a:t>
            </a:r>
            <a:r>
              <a:rPr lang="cs-CZ" dirty="0" err="1" smtClean="0"/>
              <a:t>dé</a:t>
            </a:r>
            <a:r>
              <a:rPr lang="cs-CZ" dirty="0" smtClean="0"/>
              <a:t>-</a:t>
            </a:r>
            <a:r>
              <a:rPr lang="cs-CZ" dirty="0" err="1" smtClean="0"/>
              <a:t>er</a:t>
            </a:r>
            <a:r>
              <a:rPr lang="cs-CZ" dirty="0" smtClean="0"/>
              <a:t>)</a:t>
            </a:r>
          </a:p>
          <a:p>
            <a:pPr lvl="1"/>
            <a:r>
              <a:rPr lang="cs-CZ" dirty="0" smtClean="0"/>
              <a:t>Typ NATO, JAR, IKEM, DYK – pokud </a:t>
            </a:r>
            <a:r>
              <a:rPr lang="cs-CZ" dirty="0" err="1" smtClean="0"/>
              <a:t>inciály</a:t>
            </a:r>
            <a:r>
              <a:rPr lang="cs-CZ" dirty="0" smtClean="0"/>
              <a:t> dávají dohromady slabiky, v řeči se už skloňují a vyslovují se jako jedno slovo (NATO – </a:t>
            </a:r>
            <a:r>
              <a:rPr lang="cs-CZ" dirty="0" err="1" smtClean="0"/>
              <a:t>nom</a:t>
            </a:r>
            <a:r>
              <a:rPr lang="cs-CZ" dirty="0" smtClean="0"/>
              <a:t>. nato, gen. </a:t>
            </a:r>
            <a:r>
              <a:rPr lang="cs-CZ" dirty="0" err="1" smtClean="0"/>
              <a:t>nata</a:t>
            </a:r>
            <a:r>
              <a:rPr lang="cs-CZ" dirty="0" smtClean="0"/>
              <a:t>, dat. </a:t>
            </a:r>
            <a:r>
              <a:rPr lang="cs-CZ" dirty="0" err="1" smtClean="0"/>
              <a:t>natu</a:t>
            </a:r>
            <a:r>
              <a:rPr lang="cs-CZ" dirty="0" smtClean="0"/>
              <a:t>…)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ZKRACOVÁNÍ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Tradiční :</a:t>
            </a:r>
          </a:p>
          <a:p>
            <a:pPr lvl="1"/>
            <a:r>
              <a:rPr lang="cs-CZ" dirty="0" smtClean="0"/>
              <a:t>Podstatné jméno + podstatné jméno – </a:t>
            </a:r>
            <a:r>
              <a:rPr lang="cs-CZ" i="1" dirty="0" smtClean="0"/>
              <a:t>dřevoprůmysl</a:t>
            </a:r>
          </a:p>
          <a:p>
            <a:pPr lvl="1"/>
            <a:r>
              <a:rPr lang="cs-CZ" dirty="0" smtClean="0"/>
              <a:t>Přídavné jméno + podstatné jméno – </a:t>
            </a:r>
            <a:r>
              <a:rPr lang="cs-CZ" i="1" dirty="0" smtClean="0"/>
              <a:t>novostavba, rychlokurz</a:t>
            </a:r>
          </a:p>
          <a:p>
            <a:pPr lvl="1"/>
            <a:r>
              <a:rPr lang="cs-CZ" dirty="0" err="1" smtClean="0"/>
              <a:t>Podstané</a:t>
            </a:r>
            <a:r>
              <a:rPr lang="cs-CZ" dirty="0" smtClean="0"/>
              <a:t> jméno + sloveso – </a:t>
            </a:r>
            <a:r>
              <a:rPr lang="cs-CZ" i="1" dirty="0" smtClean="0"/>
              <a:t>ropovod</a:t>
            </a:r>
          </a:p>
          <a:p>
            <a:pPr lvl="1">
              <a:buNone/>
            </a:pPr>
            <a:r>
              <a:rPr lang="cs-CZ" dirty="0" smtClean="0"/>
              <a:t>Přejaté slovo:</a:t>
            </a:r>
          </a:p>
          <a:p>
            <a:pPr lvl="1"/>
            <a:r>
              <a:rPr lang="cs-CZ" dirty="0" smtClean="0"/>
              <a:t>Podstatné jméno + podstatné jméno – </a:t>
            </a:r>
            <a:r>
              <a:rPr lang="cs-CZ" i="1" dirty="0" smtClean="0"/>
              <a:t>autoopravna</a:t>
            </a:r>
          </a:p>
          <a:p>
            <a:pPr lvl="1"/>
            <a:r>
              <a:rPr lang="cs-CZ" dirty="0" smtClean="0"/>
              <a:t>Předpona + podstatné jméno /přídavné jméno- </a:t>
            </a:r>
            <a:r>
              <a:rPr lang="cs-CZ" i="1" dirty="0" smtClean="0"/>
              <a:t>infračervené, </a:t>
            </a:r>
            <a:r>
              <a:rPr lang="cs-CZ" i="1" dirty="0" err="1" smtClean="0"/>
              <a:t>Rh</a:t>
            </a:r>
            <a:r>
              <a:rPr lang="cs-CZ" i="1" dirty="0" smtClean="0"/>
              <a:t>-Faktor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SKLÁDÁNÍ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Složená adjektiva:</a:t>
            </a:r>
          </a:p>
          <a:p>
            <a:pPr lvl="1"/>
            <a:r>
              <a:rPr lang="cs-CZ" dirty="0" smtClean="0"/>
              <a:t>Typ určovací – </a:t>
            </a:r>
            <a:r>
              <a:rPr lang="cs-CZ" i="1" dirty="0" smtClean="0"/>
              <a:t>vlastivědný, severoamerický</a:t>
            </a:r>
          </a:p>
          <a:p>
            <a:pPr lvl="1"/>
            <a:r>
              <a:rPr lang="cs-CZ" dirty="0" smtClean="0"/>
              <a:t>Typ slučovací – </a:t>
            </a:r>
            <a:r>
              <a:rPr lang="cs-CZ" i="1" dirty="0" smtClean="0"/>
              <a:t>česko-anglický, populárně-naučný</a:t>
            </a:r>
          </a:p>
          <a:p>
            <a:pPr lvl="1"/>
            <a:endParaRPr lang="cs-CZ" dirty="0" smtClean="0"/>
          </a:p>
          <a:p>
            <a:pPr lvl="1">
              <a:buNone/>
            </a:pPr>
            <a:r>
              <a:rPr lang="cs-CZ" dirty="0" smtClean="0"/>
              <a:t>- Některé složeniny se blíží i spřežkám – např. </a:t>
            </a:r>
            <a:r>
              <a:rPr lang="cs-CZ" i="1" dirty="0" smtClean="0"/>
              <a:t>dlouhohrající</a:t>
            </a:r>
            <a:endParaRPr lang="cs-CZ" i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SKLÁDÁNÍ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41</TotalTime>
  <Words>193</Words>
  <Application>Microsoft Office PowerPoint</Application>
  <PresentationFormat>Předvádění na obrazovce (4:3)</PresentationFormat>
  <Paragraphs>22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Papír</vt:lpstr>
      <vt:lpstr>ZKRACOVÁNÍ A  SKLÁDÁNÍ</vt:lpstr>
      <vt:lpstr>ZKRACOVNÁNÍ</vt:lpstr>
      <vt:lpstr>ZKRACOVÁNÍ</vt:lpstr>
      <vt:lpstr>SKLÁDÁNÍ</vt:lpstr>
      <vt:lpstr>SKLÁDÁNÍ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ZKRACOVÁNÍ A  SKLÁDÁNÍ</dc:title>
  <dc:creator>Windows User</dc:creator>
  <cp:lastModifiedBy>BLAZKOVAH</cp:lastModifiedBy>
  <cp:revision>5</cp:revision>
  <dcterms:created xsi:type="dcterms:W3CDTF">2011-03-06T19:57:25Z</dcterms:created>
  <dcterms:modified xsi:type="dcterms:W3CDTF">2016-12-14T11:52:11Z</dcterms:modified>
</cp:coreProperties>
</file>