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5F81A97-36B3-4203-B62B-5733CFBF2E49}" type="datetimeFigureOut">
              <a:rPr lang="cs-CZ" smtClean="0"/>
              <a:t>3.9.2014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81FF7F9-BF19-49EF-A9EA-ACA0F01EC9F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MORFOLOGIE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/>
              <a:t>MLUVNICKÉ KATEGORIE</a:t>
            </a:r>
            <a:endParaRPr lang="cs-CZ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SLOVNÍ DRUHY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Ohebné</a:t>
            </a:r>
            <a:r>
              <a:rPr lang="cs-CZ" dirty="0" smtClean="0"/>
              <a:t>: </a:t>
            </a:r>
          </a:p>
          <a:p>
            <a:pPr lvl="1"/>
            <a:r>
              <a:rPr lang="cs-CZ" dirty="0" smtClean="0"/>
              <a:t>Podstatná jména</a:t>
            </a:r>
          </a:p>
          <a:p>
            <a:pPr lvl="1"/>
            <a:r>
              <a:rPr lang="cs-CZ" dirty="0" smtClean="0"/>
              <a:t>Přídavná jména</a:t>
            </a:r>
          </a:p>
          <a:p>
            <a:pPr lvl="1"/>
            <a:r>
              <a:rPr lang="cs-CZ" dirty="0" smtClean="0"/>
              <a:t>Zájmena</a:t>
            </a:r>
          </a:p>
          <a:p>
            <a:pPr lvl="1"/>
            <a:r>
              <a:rPr lang="cs-CZ" dirty="0" smtClean="0"/>
              <a:t>Číslovky</a:t>
            </a:r>
          </a:p>
          <a:p>
            <a:pPr lvl="1"/>
            <a:r>
              <a:rPr lang="cs-CZ" dirty="0" smtClean="0"/>
              <a:t>slovesa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SLOVNÍ DRUHY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neohebné</a:t>
            </a:r>
            <a:r>
              <a:rPr lang="cs-CZ" dirty="0" smtClean="0"/>
              <a:t>:</a:t>
            </a:r>
          </a:p>
          <a:p>
            <a:pPr lvl="1"/>
            <a:r>
              <a:rPr lang="cs-CZ" dirty="0" smtClean="0"/>
              <a:t>Příslovce</a:t>
            </a:r>
          </a:p>
          <a:p>
            <a:pPr lvl="1"/>
            <a:r>
              <a:rPr lang="cs-CZ" dirty="0" smtClean="0"/>
              <a:t>Předložky</a:t>
            </a:r>
          </a:p>
          <a:p>
            <a:pPr lvl="1"/>
            <a:r>
              <a:rPr lang="cs-CZ" dirty="0" smtClean="0"/>
              <a:t>Spojky</a:t>
            </a:r>
          </a:p>
          <a:p>
            <a:pPr lvl="1"/>
            <a:r>
              <a:rPr lang="cs-CZ" dirty="0" smtClean="0"/>
              <a:t>Částice</a:t>
            </a:r>
          </a:p>
          <a:p>
            <a:pPr lvl="1"/>
            <a:r>
              <a:rPr lang="cs-CZ" dirty="0" smtClean="0"/>
              <a:t>citoslovce</a:t>
            </a:r>
          </a:p>
          <a:p>
            <a:pPr lvl="1"/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MLUVNICKÉ KATEGORIE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Určujeme pouze u ohebných slovních druhů</a:t>
            </a:r>
          </a:p>
          <a:p>
            <a:pPr lvl="1"/>
            <a:endParaRPr lang="cs-CZ" dirty="0" smtClean="0"/>
          </a:p>
          <a:p>
            <a:pPr lvl="1"/>
            <a:endParaRPr lang="cs-CZ" dirty="0"/>
          </a:p>
          <a:p>
            <a:pPr lvl="1"/>
            <a:r>
              <a:rPr lang="cs-CZ" dirty="0" smtClean="0"/>
              <a:t>Které slovní druhy jsou ohebné?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PODSTATNÁ JMÉNA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Určujeme:</a:t>
            </a:r>
          </a:p>
          <a:p>
            <a:pPr lvl="1"/>
            <a:r>
              <a:rPr lang="cs-CZ" b="1" dirty="0" smtClean="0"/>
              <a:t>Pád</a:t>
            </a:r>
            <a:r>
              <a:rPr lang="cs-CZ" dirty="0" smtClean="0"/>
              <a:t> – kdo co, (bez) koho čeho, (ke) komu čemu, (vidím) koho co, oslovujeme, (o) kom čem, (s) kým čím</a:t>
            </a:r>
          </a:p>
          <a:p>
            <a:pPr lvl="1"/>
            <a:r>
              <a:rPr lang="cs-CZ" b="1" dirty="0" smtClean="0"/>
              <a:t>Číslo</a:t>
            </a:r>
            <a:r>
              <a:rPr lang="cs-CZ" dirty="0" smtClean="0"/>
              <a:t> – jednotné a množné</a:t>
            </a:r>
          </a:p>
          <a:p>
            <a:pPr lvl="1"/>
            <a:r>
              <a:rPr lang="cs-CZ" b="1" dirty="0" smtClean="0"/>
              <a:t>Rod</a:t>
            </a:r>
            <a:r>
              <a:rPr lang="cs-CZ" dirty="0" smtClean="0"/>
              <a:t> – mužský, ženský, střední</a:t>
            </a:r>
          </a:p>
          <a:p>
            <a:pPr lvl="1"/>
            <a:r>
              <a:rPr lang="cs-CZ" b="1" dirty="0" smtClean="0"/>
              <a:t>Vzor 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VZORY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Pro rod mužský </a:t>
            </a:r>
            <a:r>
              <a:rPr lang="cs-CZ" dirty="0" smtClean="0"/>
              <a:t>– pán, hrad, muž stroj, předseda, soudce, les</a:t>
            </a:r>
          </a:p>
          <a:p>
            <a:r>
              <a:rPr lang="cs-CZ" b="1" dirty="0" smtClean="0"/>
              <a:t>Pro rod ženský </a:t>
            </a:r>
            <a:r>
              <a:rPr lang="cs-CZ" dirty="0" smtClean="0"/>
              <a:t>– žena, růže, píseň, kost</a:t>
            </a:r>
          </a:p>
          <a:p>
            <a:r>
              <a:rPr lang="cs-CZ" b="1" dirty="0" smtClean="0"/>
              <a:t>Pro rod střední </a:t>
            </a:r>
            <a:r>
              <a:rPr lang="cs-CZ" dirty="0" smtClean="0"/>
              <a:t>– město, moře, kuře, stavení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PŘÍDAVNÁ JMÉNA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Druhy</a:t>
            </a:r>
            <a:r>
              <a:rPr lang="cs-CZ" dirty="0" smtClean="0"/>
              <a:t>:</a:t>
            </a:r>
          </a:p>
          <a:p>
            <a:pPr lvl="1"/>
            <a:r>
              <a:rPr lang="cs-CZ" dirty="0" smtClean="0"/>
              <a:t>Tvrdá – mladý, mladá, mladé</a:t>
            </a:r>
          </a:p>
          <a:p>
            <a:pPr lvl="1"/>
            <a:r>
              <a:rPr lang="cs-CZ" dirty="0" smtClean="0"/>
              <a:t>Měkká – jarní, </a:t>
            </a:r>
            <a:r>
              <a:rPr lang="cs-CZ" dirty="0" err="1" smtClean="0"/>
              <a:t>jarní</a:t>
            </a:r>
            <a:r>
              <a:rPr lang="cs-CZ" dirty="0" smtClean="0"/>
              <a:t>, </a:t>
            </a:r>
            <a:r>
              <a:rPr lang="cs-CZ" dirty="0" err="1" smtClean="0"/>
              <a:t>jarní</a:t>
            </a:r>
            <a:endParaRPr lang="cs-CZ" dirty="0" smtClean="0"/>
          </a:p>
          <a:p>
            <a:pPr lvl="1"/>
            <a:r>
              <a:rPr lang="cs-CZ" dirty="0" smtClean="0"/>
              <a:t>Přivlastňovací – otcův, matčin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MLUVNICKÉ KATEGORIE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Určujeme podle podstatného jména, které je přídavným rozvíjeno</a:t>
            </a:r>
          </a:p>
          <a:p>
            <a:r>
              <a:rPr lang="cs-CZ" dirty="0" smtClean="0"/>
              <a:t>Pád – 7 pádů</a:t>
            </a:r>
          </a:p>
          <a:p>
            <a:r>
              <a:rPr lang="cs-CZ" dirty="0" smtClean="0"/>
              <a:t>Číslo – jednotné, množné</a:t>
            </a:r>
          </a:p>
          <a:p>
            <a:r>
              <a:rPr lang="cs-CZ" dirty="0" smtClean="0"/>
              <a:t>Rod – mužský, ženský, střední</a:t>
            </a:r>
          </a:p>
          <a:p>
            <a:r>
              <a:rPr lang="cs-CZ" dirty="0" smtClean="0"/>
              <a:t>Vzor – podle druhu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</TotalTime>
  <Words>183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MORFOLOGIE</vt:lpstr>
      <vt:lpstr>SLOVNÍ DRUHY</vt:lpstr>
      <vt:lpstr>SLOVNÍ DRUHY</vt:lpstr>
      <vt:lpstr>MLUVNICKÉ KATEGORIE</vt:lpstr>
      <vt:lpstr>PODSTATNÁ JMÉNA</vt:lpstr>
      <vt:lpstr>VZORY</vt:lpstr>
      <vt:lpstr>PŘÍDAVNÁ JMÉNA</vt:lpstr>
      <vt:lpstr>MLUVNICKÉ KATEGORIE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MORFOLOGIE</dc:title>
  <dc:creator>BLAZKOVAH</dc:creator>
  <cp:lastModifiedBy>BLAZKOVAH</cp:lastModifiedBy>
  <cp:revision>3</cp:revision>
  <dcterms:created xsi:type="dcterms:W3CDTF">2014-09-03T09:09:22Z</dcterms:created>
  <dcterms:modified xsi:type="dcterms:W3CDTF">2014-09-03T09:30:42Z</dcterms:modified>
</cp:coreProperties>
</file>