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3344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45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2447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825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518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226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64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9518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092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63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91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351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485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59181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72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5590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385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D501D3-0478-4CD3-B535-F714888EEAE9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5B15AE-8C06-4C84-8134-D27A27E682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695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EC0B88-AC90-4C5E-9FF6-BDE27B0E35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PŘEDLOŽKY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6885E7-C498-47A7-981B-0F9AD1DB69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PREPOZICE</a:t>
            </a:r>
          </a:p>
        </p:txBody>
      </p:sp>
    </p:spTree>
    <p:extLst>
      <p:ext uri="{BB962C8B-B14F-4D97-AF65-F5344CB8AC3E}">
        <p14:creationId xmlns:p14="http://schemas.microsoft.com/office/powerpoint/2010/main" val="169549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9D5B5C-5561-4E4D-AD0B-E9C5DA229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vlastnosti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F65CA88-D6A9-4F29-A3B8-1607047AD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Vyjadřují okolnosti, pády podstatných jmen nebo zájmen a jejich vztah k jiným slovům ve větě</a:t>
            </a:r>
          </a:p>
          <a:p>
            <a:r>
              <a:rPr lang="cs-CZ" dirty="0"/>
              <a:t>Neohebný SD</a:t>
            </a:r>
          </a:p>
          <a:p>
            <a:r>
              <a:rPr lang="cs-CZ" dirty="0"/>
              <a:t>Nesamostatný SD</a:t>
            </a:r>
          </a:p>
          <a:p>
            <a:r>
              <a:rPr lang="cs-CZ" dirty="0"/>
              <a:t>Neplnovýznamový SD</a:t>
            </a:r>
          </a:p>
          <a:p>
            <a:r>
              <a:rPr lang="cs-CZ" dirty="0"/>
              <a:t>Ve větě nejčastěji součástí příslovečného určení</a:t>
            </a:r>
          </a:p>
        </p:txBody>
      </p:sp>
    </p:spTree>
    <p:extLst>
      <p:ext uri="{BB962C8B-B14F-4D97-AF65-F5344CB8AC3E}">
        <p14:creationId xmlns:p14="http://schemas.microsoft.com/office/powerpoint/2010/main" val="4044319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D921A6-6720-428B-87CB-726EFECAE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 hlediska syntaxe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5C74155-FD58-445C-AE53-978D43144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 větě nejčastěji součástí příslovečného určení – </a:t>
            </a:r>
            <a:r>
              <a:rPr lang="cs-CZ" i="1" dirty="0"/>
              <a:t>do</a:t>
            </a:r>
            <a:r>
              <a:rPr lang="cs-CZ" dirty="0"/>
              <a:t> vody</a:t>
            </a:r>
          </a:p>
          <a:p>
            <a:r>
              <a:rPr lang="cs-CZ" dirty="0"/>
              <a:t>Přívlastek – váza </a:t>
            </a:r>
            <a:r>
              <a:rPr lang="cs-CZ" i="1" dirty="0"/>
              <a:t>na</a:t>
            </a:r>
            <a:r>
              <a:rPr lang="cs-CZ" dirty="0"/>
              <a:t> květiny</a:t>
            </a:r>
          </a:p>
          <a:p>
            <a:r>
              <a:rPr lang="cs-CZ" dirty="0"/>
              <a:t>Předmět – </a:t>
            </a:r>
            <a:r>
              <a:rPr lang="cs-CZ" i="1" dirty="0"/>
              <a:t>s</a:t>
            </a:r>
            <a:r>
              <a:rPr lang="cs-CZ" dirty="0"/>
              <a:t> přáteli</a:t>
            </a:r>
          </a:p>
          <a:p>
            <a:r>
              <a:rPr lang="cs-CZ" dirty="0"/>
              <a:t>Doplněk – byl zvolen </a:t>
            </a:r>
            <a:r>
              <a:rPr lang="cs-CZ" i="1" dirty="0"/>
              <a:t>za</a:t>
            </a:r>
            <a:r>
              <a:rPr lang="cs-CZ" dirty="0"/>
              <a:t> starostu</a:t>
            </a:r>
          </a:p>
          <a:p>
            <a:endParaRPr lang="cs-CZ" dirty="0"/>
          </a:p>
          <a:p>
            <a:r>
              <a:rPr lang="cs-CZ" dirty="0"/>
              <a:t>Předložky jako větné členy neurčujeme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200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FA4DF3-10B4-4368-9DE1-F3798ED1B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předložek podle původu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DB980B-185B-43B1-AE94-825BE47A1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1. vlastní </a:t>
            </a:r>
            <a:r>
              <a:rPr lang="cs-CZ" dirty="0"/>
              <a:t>(tj. primární, původní) – neodvozené, jednoslovné, vždy byly předložkami – </a:t>
            </a:r>
            <a:r>
              <a:rPr lang="cs-CZ" i="1" dirty="0"/>
              <a:t>k, v, s, z, na, do, při, nad, za</a:t>
            </a:r>
          </a:p>
          <a:p>
            <a:r>
              <a:rPr lang="cs-CZ" b="1" dirty="0"/>
              <a:t>2. nevlastní </a:t>
            </a:r>
            <a:r>
              <a:rPr lang="cs-CZ" dirty="0"/>
              <a:t>(tj. sekundární, nepůvodní) – odvozené z jiných slov – </a:t>
            </a:r>
            <a:r>
              <a:rPr lang="cs-CZ" i="1" dirty="0"/>
              <a:t>kolem, kvůli, místo, mimo, blízko, vyjma, nehledě na</a:t>
            </a:r>
          </a:p>
        </p:txBody>
      </p:sp>
    </p:spTree>
    <p:extLst>
      <p:ext uri="{BB962C8B-B14F-4D97-AF65-F5344CB8AC3E}">
        <p14:creationId xmlns:p14="http://schemas.microsoft.com/office/powerpoint/2010/main" val="1118789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C244B8-03C5-4200-92E8-B6535262E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předložek podle tvaru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7271F6-EAD2-48E5-9B67-6731ABD5CD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1. jednoduché </a:t>
            </a:r>
            <a:r>
              <a:rPr lang="cs-CZ" dirty="0"/>
              <a:t>– </a:t>
            </a:r>
            <a:r>
              <a:rPr lang="cs-CZ" i="1" dirty="0"/>
              <a:t>k, s, nad, při</a:t>
            </a:r>
          </a:p>
          <a:p>
            <a:r>
              <a:rPr lang="cs-CZ" b="1" dirty="0"/>
              <a:t>2. složené </a:t>
            </a:r>
            <a:r>
              <a:rPr lang="cs-CZ" dirty="0"/>
              <a:t>– </a:t>
            </a:r>
            <a:r>
              <a:rPr lang="cs-CZ" i="1" dirty="0"/>
              <a:t>na základě, za účelem, v souladu</a:t>
            </a:r>
          </a:p>
        </p:txBody>
      </p:sp>
    </p:spTree>
    <p:extLst>
      <p:ext uri="{BB962C8B-B14F-4D97-AF65-F5344CB8AC3E}">
        <p14:creationId xmlns:p14="http://schemas.microsoft.com/office/powerpoint/2010/main" val="1209106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C7436C-C4DC-4412-8AD5-03C18D32B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předložek podle pádu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E45378B-7F4E-48EA-A684-930202F981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A) s třemi pády</a:t>
            </a:r>
            <a:r>
              <a:rPr lang="cs-CZ" dirty="0"/>
              <a:t>: </a:t>
            </a:r>
            <a:r>
              <a:rPr lang="cs-CZ" b="1" i="1" dirty="0"/>
              <a:t>za </a:t>
            </a:r>
            <a:r>
              <a:rPr lang="cs-CZ" dirty="0"/>
              <a:t>(</a:t>
            </a:r>
            <a:r>
              <a:rPr lang="cs-CZ" i="1" dirty="0"/>
              <a:t>za</a:t>
            </a:r>
            <a:r>
              <a:rPr lang="cs-CZ" dirty="0"/>
              <a:t> večera – 2.p., </a:t>
            </a:r>
            <a:r>
              <a:rPr lang="cs-CZ" i="1" dirty="0"/>
              <a:t>za</a:t>
            </a:r>
            <a:r>
              <a:rPr lang="cs-CZ" dirty="0"/>
              <a:t> městem – 7.p., </a:t>
            </a:r>
            <a:r>
              <a:rPr lang="cs-CZ" i="1" dirty="0"/>
              <a:t>za</a:t>
            </a:r>
            <a:r>
              <a:rPr lang="cs-CZ" dirty="0"/>
              <a:t> knihu – 4.p.)</a:t>
            </a:r>
          </a:p>
          <a:p>
            <a:r>
              <a:rPr lang="cs-CZ" dirty="0"/>
              <a:t>                             </a:t>
            </a:r>
            <a:r>
              <a:rPr lang="cs-CZ" b="1" i="1" dirty="0"/>
              <a:t>s</a:t>
            </a:r>
            <a:r>
              <a:rPr lang="cs-CZ" dirty="0"/>
              <a:t> (</a:t>
            </a:r>
            <a:r>
              <a:rPr lang="cs-CZ" i="1" dirty="0"/>
              <a:t>s</a:t>
            </a:r>
            <a:r>
              <a:rPr lang="cs-CZ" dirty="0"/>
              <a:t> otcem – 7.p.,</a:t>
            </a:r>
            <a:r>
              <a:rPr lang="cs-CZ" i="1" dirty="0"/>
              <a:t> se </a:t>
            </a:r>
            <a:r>
              <a:rPr lang="cs-CZ" dirty="0"/>
              <a:t>stolu – 2.p., kdo </a:t>
            </a:r>
            <a:r>
              <a:rPr lang="cs-CZ" i="1" dirty="0"/>
              <a:t>s </a:t>
            </a:r>
            <a:r>
              <a:rPr lang="cs-CZ" dirty="0"/>
              <a:t>koho – 4.p.)</a:t>
            </a:r>
          </a:p>
          <a:p>
            <a:r>
              <a:rPr lang="cs-CZ" b="1" dirty="0"/>
              <a:t>B) s dvěma pády </a:t>
            </a:r>
            <a:r>
              <a:rPr lang="cs-CZ" dirty="0"/>
              <a:t>– 4. a 6. – </a:t>
            </a:r>
            <a:r>
              <a:rPr lang="cs-CZ" i="1" dirty="0"/>
              <a:t>na, o, v, po</a:t>
            </a:r>
          </a:p>
          <a:p>
            <a:r>
              <a:rPr lang="cs-CZ" dirty="0"/>
              <a:t>                                4. a 7. – </a:t>
            </a:r>
            <a:r>
              <a:rPr lang="cs-CZ" i="1" dirty="0"/>
              <a:t>nad, pod, před, mezi</a:t>
            </a:r>
          </a:p>
          <a:p>
            <a:r>
              <a:rPr lang="cs-CZ" b="1" dirty="0"/>
              <a:t>C) s jedním pádem </a:t>
            </a:r>
            <a:r>
              <a:rPr lang="cs-CZ" dirty="0"/>
              <a:t>– většina předložek, především sekundárních</a:t>
            </a:r>
          </a:p>
          <a:p>
            <a:endParaRPr lang="cs-CZ" dirty="0"/>
          </a:p>
          <a:p>
            <a:r>
              <a:rPr lang="cs-CZ" dirty="0"/>
              <a:t>Přejaté předložky – </a:t>
            </a:r>
            <a:r>
              <a:rPr lang="cs-CZ" i="1" dirty="0"/>
              <a:t>á la, á, kontra, versus </a:t>
            </a:r>
            <a:r>
              <a:rPr lang="cs-CZ" dirty="0"/>
              <a:t>– vždy v 1. pádu (Sparta versus Slavie</a:t>
            </a:r>
          </a:p>
        </p:txBody>
      </p:sp>
    </p:spTree>
    <p:extLst>
      <p:ext uri="{BB962C8B-B14F-4D97-AF65-F5344CB8AC3E}">
        <p14:creationId xmlns:p14="http://schemas.microsoft.com/office/powerpoint/2010/main" val="29017429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</TotalTime>
  <Words>283</Words>
  <Application>Microsoft Office PowerPoint</Application>
  <PresentationFormat>Širokoúhlá obrazovka</PresentationFormat>
  <Paragraphs>29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PŘEDLOŽKY</vt:lpstr>
      <vt:lpstr>vlastnosti</vt:lpstr>
      <vt:lpstr>Z hlediska syntaxe</vt:lpstr>
      <vt:lpstr>Druhy předložek podle původu</vt:lpstr>
      <vt:lpstr>Druhy předložek podle tvaru</vt:lpstr>
      <vt:lpstr>Druhy předložek podle pádu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PŘEDLOŽKY</dc:title>
  <dc:creator>Pc</dc:creator>
  <cp:lastModifiedBy>Pc</cp:lastModifiedBy>
  <cp:revision>3</cp:revision>
  <dcterms:created xsi:type="dcterms:W3CDTF">2020-04-15T08:38:36Z</dcterms:created>
  <dcterms:modified xsi:type="dcterms:W3CDTF">2020-04-15T08:56:54Z</dcterms:modified>
</cp:coreProperties>
</file>