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0C88EF-4B88-563B-0AB4-4C52C54AE5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5406D2A-E386-39C2-B787-0A713EE5B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49DE3B9-AA40-27D8-E5C9-7591BE87E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4E1033-E78C-5F9A-A1F2-1BDDD5DCD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822272-0BE4-76A5-268E-CBBADB066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76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E80637-CC63-B04D-CE83-0DBD605B0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3A405F9-FE24-690D-EF22-67FFB2D6EC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B7FFD6D-D09B-3EC5-C371-E9C791A3D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7A475C-3EC5-F2C8-BAD8-25BB973A0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B70077-E795-6977-AE9B-89034A489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7550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736DFE-AA91-E378-1F83-649C8AA33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50FB560-70C9-B13B-9157-1BE19EAF8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3746959-A1DC-6C0E-F9E7-1F613401F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0596CB-1DB0-5B1E-583B-9C9C3056D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054492-F397-19DC-5B67-ECC089116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00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EC6BC7-EFE9-6956-FB11-7CE60ED97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3A6443-2932-D334-B823-A1690811C9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E703329-7FED-6227-D133-774B0C74D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164FFF2-CCA4-2FD8-208D-A5B72775E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58869EF-7498-4BE6-EED8-438D41E98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170642C-A54C-E73A-4DEF-6BC95082D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7210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2BC4D2-B54B-2068-051F-88AF62D28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E44BFA5-5BF5-8193-D9C1-F836C806B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4905B83-CA09-A9C3-79DF-6E69FCB84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607CFBF-83E0-9FA9-35ED-20DBCD37CB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A763C96-BCE5-EF71-A93B-D14C5159B6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ECD42F2-D3E2-5C66-5B3E-BEC1CB54A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D04388A-1F0E-04A1-FCE6-BE728C659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FB9B975-A8FF-BC68-25EB-DD68CF57E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407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084DF8-A371-500E-1300-33476BF70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7DCF449-908A-F6B7-6B04-5ABB13291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CF277F8-9706-922D-E615-948782491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3AFF5F2-57BA-C87C-3F3D-F19B6AF90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9184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7E768B4-698B-14BE-1EF9-392A094A1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B5F7675-DEFE-DDF4-270A-DD1F900C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7757535-EE05-6CC9-5187-0BC6376F2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499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E345EA-DEFE-8536-10D5-372091BB8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FDBC1C3-C48D-86B8-3F48-C9B2C7485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D582E3A-6D8A-C190-EFFF-CFB6B4FAA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DEC9471-A9AA-9A92-6EAB-0AE165E8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0D116D9-91D7-BC9D-C78E-331121562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CB1ED9-0332-C707-18DB-70C44EF0C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22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9CE77E-9ACD-32D0-97E3-596B6FDAE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3C2E9F6-463A-6065-4896-CE3D52C880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6B533E3-EEA2-B365-4ECF-AF6947E6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4D6822-9871-A848-CBD8-72B298CFB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271F7B7-C6D0-86EF-98BA-9FCE4C1D1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23419E9-6E6A-9C4E-C41D-8E0946E47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10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94A578-8D35-FDD4-9761-E85D5479A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430AD0E-5FF5-9852-CA17-6B49181994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537E36-6432-0A88-9356-90CB31F7B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7C7E71A-EB41-4055-1843-342EE86E4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9FA919-028F-A680-CD34-722BE8ED4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455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3713506-BBFE-2B72-B311-586EA44BFC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41F4087-9EAB-B3B4-CAAD-7571BA8B2C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052EC4-E093-8E76-9361-7C783BB6B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B222F4D-E275-91BC-050F-E0F484493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DEB6341-9846-2B96-58E2-CA4661113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084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D8A7B9B-F0C8-24CE-9829-181939E5A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F5BEF40-9E8E-8453-7100-3E9AF7CF0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12AD6EA-8ABE-67D7-E7F5-04032D2DB0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3CD53-A18F-400F-A06B-8279FA0E3868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4B1B4B0-2C92-EBD5-DCB7-3A57AB22BE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D387503-77E4-AD84-9000-7514EA2374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7845-F264-42E5-BA0F-D775B3B88E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943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Ukázkový test</a:t>
            </a:r>
          </a:p>
          <a:p>
            <a:pPr algn="ctr"/>
            <a:r>
              <a:rPr lang="cs-CZ" sz="3200" dirty="0"/>
              <a:t> přijímací zkoušky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7938" y="4158629"/>
            <a:ext cx="3476124" cy="1115074"/>
          </a:xfrm>
        </p:spPr>
        <p:txBody>
          <a:bodyPr>
            <a:noAutofit/>
          </a:bodyPr>
          <a:lstStyle/>
          <a:p>
            <a:r>
              <a:rPr lang="cs-CZ" dirty="0"/>
              <a:t>Část 11</a:t>
            </a:r>
          </a:p>
          <a:p>
            <a:r>
              <a:rPr lang="cs-CZ" dirty="0"/>
              <a:t>Test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B28319-AFF5-5E4C-2847-93C219046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665" y="0"/>
            <a:ext cx="462431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85038D0-DA01-C0C3-ED88-1E1CC778F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309" y="0"/>
            <a:ext cx="4922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092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8A7398-535B-4B79-CB1D-811C39DC5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85" y="0"/>
            <a:ext cx="475988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48951EB-C003-4790-6636-F7BD7E8E2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182" y="0"/>
            <a:ext cx="54135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545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3526C7-4AF2-5CB4-3BCC-AA2684030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46" y="0"/>
            <a:ext cx="464223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131C92-8249-EE72-C5F3-7B78AFAAB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43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01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066369-DF9E-B268-1BEF-5C26DE708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93" y="0"/>
            <a:ext cx="497949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91F5C04-A41D-DF6B-985A-40E834069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150" y="0"/>
            <a:ext cx="47012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542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0FA451-B1C1-0849-1E72-F1A3896D6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05" y="0"/>
            <a:ext cx="512245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3FA9AA3-D706-2732-0AFA-D7AFED8478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435"/>
          <a:stretch>
            <a:fillRect/>
          </a:stretch>
        </p:blipFill>
        <p:spPr>
          <a:xfrm>
            <a:off x="6632986" y="0"/>
            <a:ext cx="4589171" cy="147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437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9D3E06B-F014-E426-43BE-858E9910EECD}"/>
              </a:ext>
            </a:extLst>
          </p:cNvPr>
          <p:cNvSpPr txBox="1"/>
          <p:nvPr/>
        </p:nvSpPr>
        <p:spPr>
          <a:xfrm>
            <a:off x="5110039" y="3105835"/>
            <a:ext cx="1971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Ř e š e n í </a:t>
            </a:r>
          </a:p>
        </p:txBody>
      </p:sp>
    </p:spTree>
    <p:extLst>
      <p:ext uri="{BB962C8B-B14F-4D97-AF65-F5344CB8AC3E}">
        <p14:creationId xmlns:p14="http://schemas.microsoft.com/office/powerpoint/2010/main" val="3740914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75CB94-BE03-C756-AC78-DAFF7EC2B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14" y="0"/>
            <a:ext cx="468818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0E8F02E-3F0B-FB2D-8205-CE0B3918F1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698" y="0"/>
            <a:ext cx="4710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72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4491E4-69C5-420C-A6B5-67A57BFB1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49" y="0"/>
            <a:ext cx="468818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E3A4457-3CA4-BB20-1205-9121CCF71D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581" y="0"/>
            <a:ext cx="4520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28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D49EC1-496D-9D2D-DD03-F0E29DCB9A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95" y="0"/>
            <a:ext cx="460591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30B56B4-028B-F99B-C2C8-5C6710A94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168" y="0"/>
            <a:ext cx="4676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66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AFE536-F890-0888-A2CF-83365C5A6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47" y="0"/>
            <a:ext cx="508370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C1E7423-EB7B-FF5D-591F-7F47C00C7A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98"/>
          <a:stretch>
            <a:fillRect/>
          </a:stretch>
        </p:blipFill>
        <p:spPr>
          <a:xfrm>
            <a:off x="6627829" y="0"/>
            <a:ext cx="4881767" cy="3093057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6FDE52D-62A0-23DB-AC95-A907270D26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8610358" y="3935789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5033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</Words>
  <Application>Microsoft Office PowerPoint</Application>
  <PresentationFormat>Širokoúhlá obrazovka</PresentationFormat>
  <Paragraphs>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2025-07-13T17:48:46Z</dcterms:created>
  <dcterms:modified xsi:type="dcterms:W3CDTF">2025-07-13T17:57:40Z</dcterms:modified>
</cp:coreProperties>
</file>