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57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AB4B84-E32F-5D85-4D37-95241C48E6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C3CB783-3258-3C55-07D0-F926AD105C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F851309-F258-82BD-31C6-05133971E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B81561-6191-1A43-1B36-D85FB7E38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77C5FCC-11E3-27DD-A7BB-AE2CAC827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9826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C42EDD9-ADEB-DE22-88CE-BACD167DD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6358540-2501-F358-F0E4-D235A943DF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18AA317-B5B8-1945-61D9-A087FBAF8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285689B-2B98-5965-F8A2-EF1169F61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2D2EB28-1CE6-284B-ED31-9260018FA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3731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B28CE5-379C-F20C-1C8B-B84D63ECC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3FE2E55-BF78-7D74-0380-40A571FEFE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8F5BD5E-315B-FFC8-0907-09E70CE57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2767364-D1E2-D9EE-39D1-B69C754E1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FED407F-29FB-C544-2B97-D599E8BFC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8172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E19662-AA01-0545-84CB-C15254C72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84E9C01-5964-7E6B-76F6-5AF91AD8E8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3C25CC0-031E-DD52-408C-783EE6449B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85C7CD8-7E51-C3ED-E32F-B95FFA0A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12C2534-CB30-9BD4-FE86-0C83AAC07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63FDDAD-9193-014C-5B73-3D14B0B49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4642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7AADD3-FD0F-9C57-E485-3760F12A8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B494C8F-3E58-FD07-A149-2B25555FE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6B9DDFA-59DB-EDF6-CFCB-5C28CEF0D0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94F3E2B-C6EA-BE0A-B679-40EEACD081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93E16138-85A6-1E35-2CC0-21F6F4461C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DE15FDED-B738-5036-06BA-C9F456903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F3629EB-B934-9B2F-4B81-1D628FEB8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5C39140-076A-5C79-8C85-7F31575C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908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D34A44-0339-9783-39D8-D1E3CDEAA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E88EC4C-703A-FC6C-7C86-0FFAD2A43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3B50B52-9253-F9F2-DCD8-5FE6545BA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F631F64-3A3F-C814-DA61-D65225E87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502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7341034-2932-5CA9-F633-DEE51A1F8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9FA6CA5B-93E2-DC3E-1CBA-515FD4AD3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F25E3A3-B97D-722F-DA0C-5800C0029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7126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BFA1A5-AE00-CEF4-AB7B-51F588F97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1A901CF-E047-D353-053F-DFBAD7472E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B1DF923-2BD7-E3BF-1121-33066DCF4D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A3F0AB5-2074-817D-4825-098691AEE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1C54113-D7CF-EE35-1819-669E4620F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7677B06-FA5B-60C0-B39C-92CBD3370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1087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EDCD55-EFF0-0445-40FA-64456462F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6BB14E44-6D1E-C8B9-BA9F-F05113B51D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ADC28BD-BEF3-136F-041C-CD6B92711F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35AFC39-A6C6-DC82-8644-3D41CD584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42EF9DA-FF04-3D82-C5CC-287F360FA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AC7A5CB-2AE8-5F15-15E4-16DB40CB0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3507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D40E3A-2427-D8D7-D425-D691435F4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BD4008A-EAFE-AD3F-AE01-2D8CECA23D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D1F9D4F-7E47-AB69-1121-A98AD5BDE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F805AC0-F387-1008-F126-D2FE21E89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52E827A-4499-E7AA-543D-8677CC910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4266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A61068B-CEF2-CE3C-CFF4-D53185CA6D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866579E-B2E9-BBB0-5174-B436500E06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2FDE170-CA29-236D-D0F9-D8A3B691D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022BED0-2703-5E52-F7E7-492DB996A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9E3FAE6-94E8-E47C-2F18-5A0668D73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017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C8EA036-0EF3-DCEF-5AFF-B2D5CCBDF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9B36AA5-FF59-FAC4-4E47-1A51ED25F4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004AD9-9F12-6350-0BAC-D1F144D51D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9AACF-6E76-4040-BBFD-526B182EB215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167B46A-C562-E95A-9A79-2F4B9A14BE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8CFDDF5-230E-AD08-A6F0-9859787C7E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9148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1F7D75-951F-30CE-FA35-21E17A82F3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98751" y="1868556"/>
            <a:ext cx="6994497" cy="1179913"/>
          </a:xfrm>
        </p:spPr>
        <p:txBody>
          <a:bodyPr>
            <a:noAutofit/>
          </a:bodyPr>
          <a:lstStyle/>
          <a:p>
            <a:r>
              <a:rPr lang="cs-CZ" sz="4000" dirty="0"/>
              <a:t>Základní dovednosti uživatele PC</a:t>
            </a:r>
            <a:br>
              <a:rPr lang="cs-CZ" sz="4000" dirty="0"/>
            </a:br>
            <a:r>
              <a:rPr lang="cs-CZ" sz="4000"/>
              <a:t>IKT 103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405DAB4-5A9D-EF20-F3A6-3D4CD4151D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99075" y="3429000"/>
            <a:ext cx="5793850" cy="1655762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Funkce tlačítek myši</a:t>
            </a:r>
          </a:p>
          <a:p>
            <a:r>
              <a:rPr lang="cs-CZ" dirty="0"/>
              <a:t>Klávesnice</a:t>
            </a:r>
          </a:p>
          <a:p>
            <a:r>
              <a:rPr lang="cs-CZ" dirty="0"/>
              <a:t>Okno</a:t>
            </a:r>
          </a:p>
          <a:p>
            <a:r>
              <a:rPr lang="cs-CZ" dirty="0"/>
              <a:t>Okno programu Průzkumník</a:t>
            </a:r>
          </a:p>
          <a:p>
            <a:r>
              <a:rPr lang="cs-CZ" dirty="0"/>
              <a:t>Základní dovednosti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5DBAA0A-AD24-4CC6-0727-3296C099C448}"/>
              </a:ext>
            </a:extLst>
          </p:cNvPr>
          <p:cNvSpPr txBox="1"/>
          <p:nvPr/>
        </p:nvSpPr>
        <p:spPr>
          <a:xfrm>
            <a:off x="588396" y="6217920"/>
            <a:ext cx="1311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14. 7. 2026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A3F08DF-92F9-8152-F82B-D23E4E7A4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0" y="328845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7419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>
            <a:extLst>
              <a:ext uri="{FF2B5EF4-FFF2-40B4-BE49-F238E27FC236}">
                <a16:creationId xmlns:a16="http://schemas.microsoft.com/office/drawing/2014/main" id="{39AD4897-A841-3553-DEE8-F67230927F0F}"/>
              </a:ext>
            </a:extLst>
          </p:cNvPr>
          <p:cNvSpPr txBox="1"/>
          <p:nvPr/>
        </p:nvSpPr>
        <p:spPr>
          <a:xfrm>
            <a:off x="399554" y="123497"/>
            <a:ext cx="31228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b="1" dirty="0"/>
              <a:t>Funkce tlačítek a kolečka myši</a:t>
            </a:r>
            <a:endParaRPr lang="cs-CZ" b="1" dirty="0"/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E942F474-15BA-F750-0DAF-FA5E9E398E3B}"/>
              </a:ext>
            </a:extLst>
          </p:cNvPr>
          <p:cNvSpPr txBox="1"/>
          <p:nvPr/>
        </p:nvSpPr>
        <p:spPr>
          <a:xfrm>
            <a:off x="399554" y="492829"/>
            <a:ext cx="513853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Levé tlačítko myši</a:t>
            </a:r>
          </a:p>
          <a:p>
            <a:pPr>
              <a:buNone/>
            </a:pPr>
            <a:r>
              <a:rPr lang="cs-CZ" sz="1600" dirty="0"/>
              <a:t>Levé tlačítko je </a:t>
            </a:r>
            <a:r>
              <a:rPr lang="cs-CZ" sz="1600" b="1" dirty="0"/>
              <a:t>hlavní ovládací tlačítko</a:t>
            </a:r>
            <a:r>
              <a:rPr lang="cs-CZ" sz="1600" dirty="0"/>
              <a:t>. Používá se nejčastěji.</a:t>
            </a:r>
          </a:p>
          <a:p>
            <a:pPr>
              <a:buNone/>
            </a:pPr>
            <a:r>
              <a:rPr lang="cs-CZ" sz="1600" b="1" dirty="0"/>
              <a:t>Funkce: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Jedno kliknutí</a:t>
            </a:r>
            <a:r>
              <a:rPr lang="cs-CZ" sz="1600" dirty="0"/>
              <a:t> – označí objekt nebo vybere položku.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Dvojklik</a:t>
            </a:r>
            <a:r>
              <a:rPr lang="cs-CZ" sz="1600" dirty="0"/>
              <a:t> – otevře soubor, složku nebo spustí program.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Kliknutí a tažení</a:t>
            </a:r>
            <a:r>
              <a:rPr lang="cs-CZ" sz="1600" dirty="0"/>
              <a:t> – přesune nebo označí objekt (např. soubor nebo část textu).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Kliknutí na tlačítko</a:t>
            </a:r>
            <a:r>
              <a:rPr lang="cs-CZ" sz="1600" dirty="0"/>
              <a:t> – potvrdí příkaz (např. OK, Uložit). 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CED2AE59-AED9-665D-DD89-BCB1827F7CF7}"/>
              </a:ext>
            </a:extLst>
          </p:cNvPr>
          <p:cNvSpPr txBox="1"/>
          <p:nvPr/>
        </p:nvSpPr>
        <p:spPr>
          <a:xfrm>
            <a:off x="6394586" y="492828"/>
            <a:ext cx="5289604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Pravé tlačítko myši</a:t>
            </a:r>
          </a:p>
          <a:p>
            <a:pPr>
              <a:buNone/>
            </a:pPr>
            <a:r>
              <a:rPr lang="cs-CZ" sz="1600" dirty="0"/>
              <a:t>Pravé tlačítko slouží k otevření </a:t>
            </a:r>
            <a:r>
              <a:rPr lang="cs-CZ" sz="1600" b="1" dirty="0"/>
              <a:t>kontextové nabídky</a:t>
            </a:r>
            <a:r>
              <a:rPr lang="cs-CZ" sz="1600" dirty="0"/>
              <a:t>.</a:t>
            </a:r>
          </a:p>
          <a:p>
            <a:pPr>
              <a:buNone/>
            </a:pPr>
            <a:r>
              <a:rPr lang="cs-CZ" sz="1600" dirty="0"/>
              <a:t>Ta obsahuje příkazy vztahující se k právě vybranému objektu.</a:t>
            </a:r>
          </a:p>
          <a:p>
            <a:pPr>
              <a:buNone/>
            </a:pPr>
            <a:r>
              <a:rPr lang="cs-CZ" sz="1600" b="1" dirty="0"/>
              <a:t>Nejčastější příkazy: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Otevřít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Kopírovat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Vyjmout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Vložit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Přejmenovat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Odstranit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Vlastnosti 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B18AD9F4-5089-F5DC-9E98-D2295A14C239}"/>
              </a:ext>
            </a:extLst>
          </p:cNvPr>
          <p:cNvSpPr txBox="1"/>
          <p:nvPr/>
        </p:nvSpPr>
        <p:spPr>
          <a:xfrm>
            <a:off x="399554" y="3002425"/>
            <a:ext cx="5210092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Kolečko myši</a:t>
            </a:r>
          </a:p>
          <a:p>
            <a:pPr>
              <a:buNone/>
            </a:pPr>
            <a:r>
              <a:rPr lang="cs-CZ" sz="1600" dirty="0"/>
              <a:t>Kolečko umožňuje pohodlnější práci s dlouhými dokumenty a webovými stránkami.</a:t>
            </a:r>
          </a:p>
          <a:p>
            <a:pPr>
              <a:buNone/>
            </a:pPr>
            <a:r>
              <a:rPr lang="cs-CZ" sz="1600" b="1" dirty="0"/>
              <a:t>Funkce: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Otáčení dopředu</a:t>
            </a:r>
            <a:r>
              <a:rPr lang="cs-CZ" sz="1600" dirty="0"/>
              <a:t> – posun stránky dolů.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Otáčení dozadu</a:t>
            </a:r>
            <a:r>
              <a:rPr lang="cs-CZ" sz="1600" dirty="0"/>
              <a:t> – posun stránky nahoru.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Stisknutí kolečka</a:t>
            </a:r>
            <a:r>
              <a:rPr lang="cs-CZ" sz="1600" dirty="0"/>
              <a:t> – funguje jako prostřední tlačítko (například otevře odkaz na nové kartě nebo umožní automatické posouvání stránky).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Ctrl + kolečko</a:t>
            </a:r>
            <a:r>
              <a:rPr lang="cs-CZ" sz="1600" dirty="0"/>
              <a:t> – zvětšení nebo zmenšení zobrazení (zoom) v mnoha programech a webových prohlížečích. </a:t>
            </a:r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18EED14E-CB5C-85BF-5D14-9AA0BD240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91"/>
          <a:stretch>
            <a:fillRect/>
          </a:stretch>
        </p:blipFill>
        <p:spPr>
          <a:xfrm>
            <a:off x="6427595" y="3564406"/>
            <a:ext cx="5223587" cy="3218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1317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8A95C7-06D1-D823-46B0-24B8DB2B8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27" b="5333"/>
          <a:stretch>
            <a:fillRect/>
          </a:stretch>
        </p:blipFill>
        <p:spPr>
          <a:xfrm>
            <a:off x="952500" y="807045"/>
            <a:ext cx="10287000" cy="58800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A7175391-6586-7033-7680-E175CBB8D3C0}"/>
              </a:ext>
            </a:extLst>
          </p:cNvPr>
          <p:cNvSpPr txBox="1"/>
          <p:nvPr/>
        </p:nvSpPr>
        <p:spPr>
          <a:xfrm>
            <a:off x="556591" y="170955"/>
            <a:ext cx="3403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Standardní počítačová klávesnice</a:t>
            </a:r>
          </a:p>
        </p:txBody>
      </p:sp>
    </p:spTree>
    <p:extLst>
      <p:ext uri="{BB962C8B-B14F-4D97-AF65-F5344CB8AC3E}">
        <p14:creationId xmlns:p14="http://schemas.microsoft.com/office/powerpoint/2010/main" val="385550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EF8741E-E86C-9CA9-DBFE-C07BD5AD4AFD}"/>
              </a:ext>
            </a:extLst>
          </p:cNvPr>
          <p:cNvSpPr txBox="1"/>
          <p:nvPr/>
        </p:nvSpPr>
        <p:spPr>
          <a:xfrm>
            <a:off x="421420" y="278295"/>
            <a:ext cx="4866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Okno systému Windows – popis ovládacích prvků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405D8DA-50B5-D6D8-AC41-559A277CED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45"/>
          <a:stretch>
            <a:fillRect/>
          </a:stretch>
        </p:blipFill>
        <p:spPr>
          <a:xfrm>
            <a:off x="1685676" y="811032"/>
            <a:ext cx="9092648" cy="5689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323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0B67397-3CBD-68BA-73BF-C6AF01279C84}"/>
              </a:ext>
            </a:extLst>
          </p:cNvPr>
          <p:cNvSpPr txBox="1"/>
          <p:nvPr/>
        </p:nvSpPr>
        <p:spPr>
          <a:xfrm>
            <a:off x="572495" y="307585"/>
            <a:ext cx="4611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Okno programu Průzkumník souborů a složek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B387670-3C93-1A29-49F3-4D29BD4E1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45"/>
          <a:stretch>
            <a:fillRect/>
          </a:stretch>
        </p:blipFill>
        <p:spPr>
          <a:xfrm>
            <a:off x="1402463" y="676917"/>
            <a:ext cx="9387075" cy="5873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329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71FAD91-8199-5D2B-B771-F0DA8BBE675F}"/>
              </a:ext>
            </a:extLst>
          </p:cNvPr>
          <p:cNvSpPr txBox="1"/>
          <p:nvPr/>
        </p:nvSpPr>
        <p:spPr>
          <a:xfrm>
            <a:off x="381664" y="230588"/>
            <a:ext cx="33315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Základní dovednosti uživatele PC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92DF81D7-D70D-C704-02E6-D886B40B7D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346" y="782125"/>
            <a:ext cx="5734262" cy="5293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Vytvořit novou složku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vytvoření složky pro přehledné ukládání dokumentů.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Pojmenovat složku nebo soubor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zvolit vhodný a výstižný název.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Přejmenovat soubor nebo složku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změnit název bez změny obsahu.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Otevřít soubor nebo složku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dvojklikem nebo klávesou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Enter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Uložit soubor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uložit nový dokument nebo změny v existujícím souboru.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Vyhledat soubor nebo složku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pomocí pole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Hledat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 Průzkumníku souborů.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Kopírovat soubory a složky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vytvořit jejich kopii na jiném místě.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Přesunout soubory a složky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změnit jejich umístění bez vytvoření kopie.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B4F494C8-717A-C12D-36BD-E7EB7E144714}"/>
              </a:ext>
            </a:extLst>
          </p:cNvPr>
          <p:cNvSpPr txBox="1"/>
          <p:nvPr/>
        </p:nvSpPr>
        <p:spPr>
          <a:xfrm>
            <a:off x="6187394" y="782125"/>
            <a:ext cx="5676554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Odstranit soubory a složky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přesunout je do Koše.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Obnovit soubory z Koše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vrátit omylem odstraněné soubory na původní místo.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Trvale odstranit soubory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 vysypáním Koše nebo kombinací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Shift +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Delete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Třídit soubory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podle názvu, data, velikosti nebo typu.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Zobrazit vlastnosti souboru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zjistit velikost, typ, datum vytvoření nebo umístění.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Pracovat s USB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flash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diskem nebo externím diskem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otevřít jeho obsah,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kopírovat soubory,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bezpečně zařízení odpojit.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4692FFCE-8307-5C8F-D7E9-34C01F9D3B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7018" y="5060219"/>
            <a:ext cx="1637305" cy="1637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759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987EE687-BCEE-304D-E212-8B7BF3F5D9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127" y="923345"/>
            <a:ext cx="6681746" cy="501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05316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380</Words>
  <Application>Microsoft Office PowerPoint</Application>
  <PresentationFormat>Širokoúhlá obrazovka</PresentationFormat>
  <Paragraphs>79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Motiv Office</vt:lpstr>
      <vt:lpstr>Základní dovednosti uživatele PC IKT 103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9</cp:revision>
  <dcterms:created xsi:type="dcterms:W3CDTF">2026-07-14T11:58:19Z</dcterms:created>
  <dcterms:modified xsi:type="dcterms:W3CDTF">2026-08-22T09:55:09Z</dcterms:modified>
</cp:coreProperties>
</file>