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7AEA23-FF80-44D2-7E32-C1F197AD17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b="1" u="sng" dirty="0"/>
              <a:t>POVÁLEČNÉ ČESKOSLOVENSKO 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63618A2-00A7-B3C4-B071-5B97A51518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696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F0EC6-F48A-B1D8-4F6F-772D46FA5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POVÁLEČNÉ ČESKOSLOVENSKO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1FABA76-1F25-E064-F2D9-DB5CF65B6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Tzv. třetí československá republika</a:t>
            </a:r>
          </a:p>
          <a:p>
            <a:r>
              <a:rPr lang="cs-CZ" dirty="0"/>
              <a:t>Začátek - 4. dubna 1945 – vyhlášení republiky </a:t>
            </a:r>
            <a:r>
              <a:rPr lang="cs-CZ"/>
              <a:t>v </a:t>
            </a:r>
            <a:r>
              <a:rPr lang="cs-CZ" smtClean="0"/>
              <a:t>Košicích</a:t>
            </a:r>
            <a:endParaRPr lang="cs-CZ" dirty="0"/>
          </a:p>
          <a:p>
            <a:r>
              <a:rPr lang="cs-CZ" dirty="0"/>
              <a:t>Konec – únor 1948 – tzv. únorový převrat</a:t>
            </a:r>
          </a:p>
          <a:p>
            <a:r>
              <a:rPr lang="cs-CZ" dirty="0"/>
              <a:t>Lidová demokracie</a:t>
            </a:r>
          </a:p>
          <a:p>
            <a:r>
              <a:rPr lang="cs-CZ" b="1" dirty="0"/>
              <a:t>Národní fronta Čechů a Slováků </a:t>
            </a:r>
            <a:r>
              <a:rPr lang="cs-CZ" dirty="0"/>
              <a:t>– sdružení politických stran, které bylo uzavřeno za účelem převzetí moci po pádu nacistického režimu</a:t>
            </a:r>
          </a:p>
        </p:txBody>
      </p:sp>
    </p:spTree>
    <p:extLst>
      <p:ext uri="{BB962C8B-B14F-4D97-AF65-F5344CB8AC3E}">
        <p14:creationId xmlns:p14="http://schemas.microsoft.com/office/powerpoint/2010/main" val="1968385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21A710-7315-7826-420E-0E6F659E3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PROZATÍMNÍ STÁTNÍ ŘÍZENÍ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950C7D-3E4B-3231-8B5F-008706C433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1943 – E. Beneš podepsal v Moskvě smlouvu o přátelství, vzájemné pomoci a poválečné spolupráci mezi Československem a SSSR</a:t>
            </a:r>
          </a:p>
          <a:p>
            <a:r>
              <a:rPr lang="cs-CZ" dirty="0"/>
              <a:t>=&gt;SSSR má největší vliv na vývoj v Československu</a:t>
            </a:r>
          </a:p>
          <a:p>
            <a:r>
              <a:rPr lang="cs-CZ" dirty="0"/>
              <a:t>4. dubna 1945 – prezident E. Beneš jmenoval novou vládu v Košicích=&gt; 5. 4. 1945 představení nového vládního programu = </a:t>
            </a:r>
            <a:r>
              <a:rPr lang="cs-CZ" b="1" u="sng" dirty="0"/>
              <a:t>Košický vládní program</a:t>
            </a:r>
          </a:p>
          <a:p>
            <a:r>
              <a:rPr lang="cs-CZ" dirty="0"/>
              <a:t>Novým ministerským předsedou je </a:t>
            </a:r>
            <a:r>
              <a:rPr lang="cs-CZ" b="1" i="1" dirty="0"/>
              <a:t>Zdeněk </a:t>
            </a:r>
            <a:r>
              <a:rPr lang="cs-CZ" b="1" i="1" dirty="0" err="1"/>
              <a:t>Fierlinger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35155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755B59-E528-789C-ADC1-549892CE2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STÁTNÍ REŽIM 1945 - 1948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E78862D-C6E3-6AE9-EFCF-ACF1F3C589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Lidová demokracie</a:t>
            </a:r>
          </a:p>
          <a:p>
            <a:r>
              <a:rPr lang="cs-CZ" dirty="0"/>
              <a:t>Omezená pluralita politických stran</a:t>
            </a:r>
          </a:p>
          <a:p>
            <a:r>
              <a:rPr lang="cs-CZ" dirty="0"/>
              <a:t>Absence opozice</a:t>
            </a:r>
          </a:p>
          <a:p>
            <a:r>
              <a:rPr lang="cs-CZ" dirty="0"/>
              <a:t>Zestátňování (=etatizace)</a:t>
            </a:r>
          </a:p>
          <a:p>
            <a:r>
              <a:rPr lang="cs-CZ" dirty="0"/>
              <a:t>Mimořádné soudy</a:t>
            </a:r>
          </a:p>
          <a:p>
            <a:r>
              <a:rPr lang="cs-CZ" dirty="0"/>
              <a:t>Příprava na politické procesy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7108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45FD05-A696-20DA-F6DD-E3013A477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FÁZE PŘEVZETÍ KOMUNISTICKÉ MOCI PODLE S. BALÍKA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F9D0CBC-695F-D065-A331-E11F3E1ED8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1. fáze „národně socialistická“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(květen 1945 – květen 1946) – omezení politické soutěže, konfiskace majetku a jeho znárodnění, devastace střední třídy, zbavení většiny neslovanského obyvatelstva státního občanství, likvidace samosprávy apod.;</a:t>
            </a:r>
          </a:p>
          <a:p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2. fáze zdánlivého vyrovnávání sil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(polovina 1946 – polovina 1947) – postupná zdánlivá emancipace a růst sebevědomí nekomunistických stran, pečlivá a důkladná infiltrace KSČ do rozhodujících státních institucí a významných společenských sektorů;</a:t>
            </a:r>
          </a:p>
          <a:p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3. fáze střetů vrcholící Únorem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– přechod ke kvalitativně vyšší vývojové etapě dějin komunistické vlády.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1045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CA7962-779C-9A4E-1447-D945AD6E7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POLITICKÉ STRANY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2E6DCC7-EB4E-33B2-B682-87A910A408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Komunistická strana Československa</a:t>
            </a:r>
          </a:p>
          <a:p>
            <a:r>
              <a:rPr lang="cs-CZ" dirty="0"/>
              <a:t>Československá strana lidová</a:t>
            </a:r>
          </a:p>
          <a:p>
            <a:r>
              <a:rPr lang="cs-CZ" dirty="0"/>
              <a:t>Československá sociální demokracie</a:t>
            </a:r>
          </a:p>
          <a:p>
            <a:r>
              <a:rPr lang="cs-CZ" dirty="0"/>
              <a:t>Československá strana národně socialistická</a:t>
            </a:r>
          </a:p>
          <a:p>
            <a:r>
              <a:rPr lang="cs-CZ" dirty="0"/>
              <a:t>Demokratická strana</a:t>
            </a:r>
          </a:p>
          <a:p>
            <a:r>
              <a:rPr lang="cs-CZ" dirty="0"/>
              <a:t>Komunistická strana Slovenska</a:t>
            </a:r>
          </a:p>
          <a:p>
            <a:r>
              <a:rPr lang="cs-CZ" dirty="0"/>
              <a:t>Strana práce</a:t>
            </a:r>
          </a:p>
          <a:p>
            <a:r>
              <a:rPr lang="cs-CZ" dirty="0"/>
              <a:t>Strana </a:t>
            </a:r>
            <a:r>
              <a:rPr lang="cs-CZ" dirty="0" err="1"/>
              <a:t>slobody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238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102E6-CF4F-1974-738B-021CA1D3F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ODSUN NĚMECKÉHO OBYVATELSTVA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6D9A32A-0184-3693-F248-97D5F1530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Přelom května a června 1945 – nejtvrdší zásahy proti německému obyvatelstvu v pohraničí</a:t>
            </a:r>
          </a:p>
          <a:p>
            <a:r>
              <a:rPr lang="cs-CZ" dirty="0"/>
              <a:t>Povinné stěhování – odsun do Německa (především do sovětské části) nebo do nějakého okresu ve vnitrozemí, který potřeboval levnou pracovní sílu</a:t>
            </a:r>
          </a:p>
          <a:p>
            <a:r>
              <a:rPr lang="cs-CZ" dirty="0"/>
              <a:t>Tzv. prezidentské/ Benešovy dekrety</a:t>
            </a:r>
          </a:p>
        </p:txBody>
      </p:sp>
    </p:spTree>
    <p:extLst>
      <p:ext uri="{BB962C8B-B14F-4D97-AF65-F5344CB8AC3E}">
        <p14:creationId xmlns:p14="http://schemas.microsoft.com/office/powerpoint/2010/main" val="40833496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32</TotalTime>
  <Words>228</Words>
  <Application>Microsoft Office PowerPoint</Application>
  <PresentationFormat>Širokoúhlá obrazovka</PresentationFormat>
  <Paragraphs>36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POVÁLEČNÉ ČESKOSLOVENSKO I</vt:lpstr>
      <vt:lpstr>POVÁLEČNÉ ČESKOSLOVENSKO</vt:lpstr>
      <vt:lpstr>PROZATÍMNÍ STÁTNÍ ŘÍZENÍ</vt:lpstr>
      <vt:lpstr>STÁTNÍ REŽIM 1945 - 1948</vt:lpstr>
      <vt:lpstr>FÁZE PŘEVZETÍ KOMUNISTICKÉ MOCI PODLE S. BALÍKA</vt:lpstr>
      <vt:lpstr>POLITICKÉ STRANY</vt:lpstr>
      <vt:lpstr>ODSUN NĚMECKÉHO OBYVATELSTVA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POVÁLEČNÉ ČESKOSLOVENSKO I</dc:title>
  <dc:creator>Pc</dc:creator>
  <cp:lastModifiedBy>BLAŽKOVÁ</cp:lastModifiedBy>
  <cp:revision>2</cp:revision>
  <dcterms:created xsi:type="dcterms:W3CDTF">2022-11-28T15:58:33Z</dcterms:created>
  <dcterms:modified xsi:type="dcterms:W3CDTF">2022-11-29T11:22:10Z</dcterms:modified>
</cp:coreProperties>
</file>