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D212A29-CA84-42C5-8D36-22A3A6AE9538}" type="datetimeFigureOut">
              <a:rPr lang="cs-CZ" smtClean="0"/>
              <a:t>3.7.2017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78FF048-9373-4975-9532-BA2CCDE73A6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PROKLETÍ BÁSNÍCI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PROLETÍ BÁSNÍCI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Francouzští dekadentní básníci</a:t>
            </a:r>
          </a:p>
          <a:p>
            <a:r>
              <a:rPr lang="cs-CZ" dirty="0" smtClean="0"/>
              <a:t>Pojem vymyslel Paul </a:t>
            </a:r>
            <a:r>
              <a:rPr lang="cs-CZ" dirty="0" err="1" smtClean="0"/>
              <a:t>Verlaine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DEKADENCE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= úpadek</a:t>
            </a:r>
          </a:p>
          <a:p>
            <a:r>
              <a:rPr lang="cs-CZ" dirty="0" smtClean="0"/>
              <a:t>Směr na přelomu 19. a 20. století</a:t>
            </a:r>
          </a:p>
          <a:p>
            <a:r>
              <a:rPr lang="cs-CZ" dirty="0" smtClean="0"/>
              <a:t>Pocit umělců, kteří jsou znechuceni společností, a tak od ní utíkají a vytváří si vlastní svět</a:t>
            </a:r>
          </a:p>
          <a:p>
            <a:r>
              <a:rPr lang="cs-CZ" dirty="0" smtClean="0"/>
              <a:t>Pesimistické nálady, </a:t>
            </a:r>
            <a:r>
              <a:rPr lang="cs-CZ" dirty="0" err="1" smtClean="0"/>
              <a:t>erotično</a:t>
            </a:r>
            <a:r>
              <a:rPr lang="cs-CZ" dirty="0" smtClean="0"/>
              <a:t>, mysticismus, snaha šokovat, morbidita, pocity zmaru</a:t>
            </a:r>
          </a:p>
          <a:p>
            <a:r>
              <a:rPr lang="cs-CZ" dirty="0" smtClean="0"/>
              <a:t>Bohémství, nezávazný sex, satanismus, alkohol, tuláctví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LARTPOURLARTISMUS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= umění pro umění</a:t>
            </a:r>
          </a:p>
          <a:p>
            <a:r>
              <a:rPr lang="cs-CZ" dirty="0" smtClean="0"/>
              <a:t>Tendence v umění 19. století</a:t>
            </a:r>
          </a:p>
          <a:p>
            <a:r>
              <a:rPr lang="cs-CZ" dirty="0" smtClean="0"/>
              <a:t>Klade se důraz na formální stránku umění</a:t>
            </a:r>
          </a:p>
          <a:p>
            <a:r>
              <a:rPr lang="cs-CZ" dirty="0" smtClean="0"/>
              <a:t>Neuznává kromě ideálu krásy žádné jiné funkce umění (sociální, morální, politické aj.)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BÁSNÍCI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Charles </a:t>
            </a:r>
            <a:r>
              <a:rPr lang="cs-CZ" dirty="0" err="1" smtClean="0"/>
              <a:t>Baudelaire</a:t>
            </a:r>
            <a:endParaRPr lang="cs-CZ" dirty="0" smtClean="0"/>
          </a:p>
          <a:p>
            <a:r>
              <a:rPr lang="cs-CZ" dirty="0" smtClean="0"/>
              <a:t>Paul </a:t>
            </a:r>
            <a:r>
              <a:rPr lang="cs-CZ" dirty="0" err="1" smtClean="0"/>
              <a:t>Verlaine</a:t>
            </a:r>
            <a:endParaRPr lang="cs-CZ" dirty="0" smtClean="0"/>
          </a:p>
          <a:p>
            <a:r>
              <a:rPr lang="cs-CZ" dirty="0" smtClean="0"/>
              <a:t>Jean </a:t>
            </a:r>
            <a:r>
              <a:rPr lang="cs-CZ" dirty="0" err="1" smtClean="0"/>
              <a:t>Arthur</a:t>
            </a:r>
            <a:r>
              <a:rPr lang="cs-CZ" dirty="0" smtClean="0"/>
              <a:t> Rimbaud</a:t>
            </a:r>
          </a:p>
          <a:p>
            <a:r>
              <a:rPr lang="cs-CZ" dirty="0" err="1" smtClean="0"/>
              <a:t>Stephan</a:t>
            </a:r>
            <a:r>
              <a:rPr lang="cs-CZ" dirty="0" smtClean="0"/>
              <a:t> </a:t>
            </a:r>
            <a:r>
              <a:rPr lang="cs-CZ" dirty="0" err="1" smtClean="0"/>
              <a:t>Mallarmé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</TotalTime>
  <Words>109</Words>
  <Application>Microsoft Office PowerPoint</Application>
  <PresentationFormat>Předvádění na obrazovce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Bohatý</vt:lpstr>
      <vt:lpstr>PROKLETÍ BÁSNÍCI</vt:lpstr>
      <vt:lpstr>PROLETÍ BÁSNÍCI</vt:lpstr>
      <vt:lpstr>DEKADENCE</vt:lpstr>
      <vt:lpstr>LARTPOURLARTISMUS</vt:lpstr>
      <vt:lpstr>BÁSNÍCI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PROKLETÍ BÁSNÍCI</dc:title>
  <dc:creator>BLAZKOVAH</dc:creator>
  <cp:lastModifiedBy>BLAZKOVAH</cp:lastModifiedBy>
  <cp:revision>2</cp:revision>
  <dcterms:created xsi:type="dcterms:W3CDTF">2017-07-03T10:19:11Z</dcterms:created>
  <dcterms:modified xsi:type="dcterms:W3CDTF">2017-07-03T10:29:36Z</dcterms:modified>
</cp:coreProperties>
</file>