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788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598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12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35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722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149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228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634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789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04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5935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42636-1162-4E85-A5EF-08801026D137}" type="datetimeFigureOut">
              <a:rPr lang="cs-CZ" smtClean="0"/>
              <a:pPr/>
              <a:t>3.1.2018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F7F52-5049-4B9F-86FA-46BBDC5D3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30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Psychické procesy a stavy osobnosti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605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b="1" dirty="0" smtClean="0"/>
              <a:t>Lidé se od sebe liší jeden od druhého nejen svým vzhledem a vlastnostmi, ale i způsobem myšlení, vnímání, řečí, citovými prožitky pamětí aj. </a:t>
            </a:r>
          </a:p>
          <a:p>
            <a:r>
              <a:rPr lang="cs-CZ" b="1" dirty="0"/>
              <a:t>t</a:t>
            </a:r>
            <a:r>
              <a:rPr lang="cs-CZ" b="1" dirty="0" smtClean="0"/>
              <a:t>o znamená, že se liší  v psychických procesech a stavech</a:t>
            </a:r>
          </a:p>
          <a:p>
            <a:r>
              <a:rPr lang="cs-CZ" b="1" dirty="0"/>
              <a:t>p</a:t>
            </a:r>
            <a:r>
              <a:rPr lang="cs-CZ" b="1" dirty="0" smtClean="0"/>
              <a:t>sychické procesy jsou funkcí mozku – jejich prostřednictvím poznáváme svět a také si uvědomujeme, </a:t>
            </a:r>
            <a:r>
              <a:rPr lang="cs-CZ" b="1" smtClean="0"/>
              <a:t>v jakém </a:t>
            </a:r>
            <a:r>
              <a:rPr lang="cs-CZ" b="1" dirty="0" smtClean="0"/>
              <a:t>stavu se nachází náš organismus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6703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lnSpcReduction="10000"/>
          </a:bodyPr>
          <a:lstStyle/>
          <a:p>
            <a:r>
              <a:rPr lang="cs-CZ" sz="3600" b="1" dirty="0"/>
              <a:t>p</a:t>
            </a:r>
            <a:r>
              <a:rPr lang="cs-CZ" sz="3600" b="1" dirty="0" smtClean="0"/>
              <a:t>sychické procesy se vzájemně prolínají a ovlivňují ( např. při vnímání poznáváme okolní svět, ale zároveň při tom přemýšlíme o tom, co jsme slyšeli a viděli, citově prožíváme to, co na nás působí, něco z toho si zapamatujeme)</a:t>
            </a:r>
          </a:p>
          <a:p>
            <a:r>
              <a:rPr lang="cs-CZ" sz="3600" b="1" dirty="0"/>
              <a:t>p</a:t>
            </a:r>
            <a:r>
              <a:rPr lang="cs-CZ" sz="3600" b="1" dirty="0" smtClean="0"/>
              <a:t>sychické procesy a stavy probíhají ve všech činnostech, v jednání i chování všech lidí</a:t>
            </a:r>
          </a:p>
          <a:p>
            <a:r>
              <a:rPr lang="cs-CZ" sz="3600" b="1" dirty="0"/>
              <a:t>z</a:t>
            </a:r>
            <a:r>
              <a:rPr lang="cs-CZ" sz="3600" b="1" dirty="0" smtClean="0"/>
              <a:t>de se také rozvíjejí a nejlépe je můžeme poznávat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21158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Psychické procesy dělíme: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1. Poznávací procesy </a:t>
            </a:r>
            <a:r>
              <a:rPr lang="cs-CZ" b="1" dirty="0" smtClean="0"/>
              <a:t> - vnímání, představy, fantazie, myšlení, řeč</a:t>
            </a:r>
          </a:p>
          <a:p>
            <a:r>
              <a:rPr lang="cs-CZ" b="1" u="sng" dirty="0" smtClean="0"/>
              <a:t>2. Pamětní procesy</a:t>
            </a:r>
            <a:r>
              <a:rPr lang="cs-CZ" b="1" dirty="0" smtClean="0"/>
              <a:t> – paměť  a její fáze</a:t>
            </a:r>
          </a:p>
          <a:p>
            <a:r>
              <a:rPr lang="cs-CZ" b="1" u="sng" dirty="0" smtClean="0"/>
              <a:t>3. Motivační procesy </a:t>
            </a:r>
            <a:r>
              <a:rPr lang="cs-CZ" b="1" dirty="0" smtClean="0"/>
              <a:t> - procesy citové a volní</a:t>
            </a:r>
          </a:p>
          <a:p>
            <a:endParaRPr lang="cs-CZ" b="1" u="sng" dirty="0"/>
          </a:p>
          <a:p>
            <a:pPr marL="0" indent="0">
              <a:buNone/>
            </a:pPr>
            <a:r>
              <a:rPr lang="cs-CZ" b="1" u="sng" dirty="0" smtClean="0"/>
              <a:t>Psychické stavy dělíme na:</a:t>
            </a:r>
          </a:p>
          <a:p>
            <a:r>
              <a:rPr lang="cs-CZ" b="1" dirty="0" smtClean="0"/>
              <a:t>Stavy pozornosti</a:t>
            </a:r>
          </a:p>
          <a:p>
            <a:r>
              <a:rPr lang="cs-CZ" b="1" dirty="0" smtClean="0"/>
              <a:t>Citové stavy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6814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180</Words>
  <Application>Microsoft Office PowerPoint</Application>
  <PresentationFormat>Předvádění na obrazovce (4:3)</PresentationFormat>
  <Paragraphs>15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Psychické procesy a stavy osobnosti</vt:lpstr>
      <vt:lpstr>Prezentace aplikace PowerPoint</vt:lpstr>
      <vt:lpstr>Prezentace aplikace PowerPoint</vt:lpstr>
      <vt:lpstr>Psychické procesy dělíme: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Psychické procesy a stavy osobnosti</dc:title>
  <dc:creator>severovav</dc:creator>
  <cp:lastModifiedBy>severovav</cp:lastModifiedBy>
  <cp:revision>9</cp:revision>
  <dcterms:created xsi:type="dcterms:W3CDTF">2012-01-09T14:18:45Z</dcterms:created>
  <dcterms:modified xsi:type="dcterms:W3CDTF">2018-01-03T13:26:22Z</dcterms:modified>
</cp:coreProperties>
</file>