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78" r:id="rId3"/>
    <p:sldId id="257" r:id="rId4"/>
    <p:sldId id="264" r:id="rId5"/>
    <p:sldId id="279" r:id="rId6"/>
    <p:sldId id="276" r:id="rId7"/>
    <p:sldId id="265" r:id="rId8"/>
    <p:sldId id="267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E18E2-D29A-4049-B327-9C4F0ABDD5FA}" type="datetimeFigureOut">
              <a:rPr lang="cs-CZ" smtClean="0"/>
              <a:t>25.05.2026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29C2C6-D5D3-4BAC-B9E0-250B0EE2C8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14501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DB12E8-74F7-E545-1E61-0BB37E8A9E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9EB0C27-995D-EB63-8D8D-B9E7276A9A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CB4178-87BD-E720-E509-B2EEAD496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89C33-C0B6-48A3-8415-4790C4F740D0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61E194D-E19D-B42F-51D7-1171ACF4B8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E905B70-0E57-8CD7-AB07-B5DDAAAE6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6703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91FA7F9-A211-C936-D654-0BABF5359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2D4BCA8-E29E-42B9-340A-CF5B1B1F6B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EC1C533-5431-2AF3-7747-A9AEBB4957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28413-4689-4BE0-9A16-45CAA66672CE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EC2E2C7-3E08-101E-7CF3-5AD60A76B2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83FA16F-842B-36B2-8EED-5EE9241F57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7140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68741E1-0252-A4A9-9367-BC321CB1B5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4A95B56-FD7E-1613-EBE3-E503B6AD76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10A1A7-402F-F740-8740-9AD0780D8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71B5C-D9CE-43EE-AE3E-C48E412BC425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4D95417-53CB-7F99-C42D-5A54C2677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F2BDA62-BC02-1374-D1F7-CC2EEF44F1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0506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EBD402A-39D6-85BC-506E-179AC2786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5B23D50-8A15-B8F9-365C-1BC9EFA3AF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21D138B-E191-6064-9390-6D28E64BA9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548C45C-C915-B073-BE8D-8440FFECF4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DF41-4C25-4D2E-9591-2F222BAC39C1}" type="datetime1">
              <a:rPr lang="cs-CZ" smtClean="0"/>
              <a:t>25.05.2026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4878096-C391-5A87-60E7-278FFC979F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9CCD6D8-871E-EEBB-937F-AE9A48639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0081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BD3A7F0-9752-F5F9-F86F-A022CB5554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FD56EC5-6AEB-39B1-84BB-EE8F8E0F45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1457BDA1-BA2D-7653-3833-6FCDD27CDC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5CF47A03-4D6F-4029-24C8-338A9167F5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BDD71917-821A-DDB1-2B20-6B8A9043B1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AFE2F9A0-DADF-77FB-FE32-B402856DF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09923-CD24-4B1F-8AE9-42E2CCBFA93C}" type="datetime1">
              <a:rPr lang="cs-CZ" smtClean="0"/>
              <a:t>25.05.2026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37B4A53E-8035-8237-3CA0-95530C1186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FD5F8D7A-7DE0-5155-6AB6-D63ED10D8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5891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06D698E-2E4D-8BFD-E7E6-EA2DC0BAD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3193F2E-60FC-A30D-5BFF-FE16B6693B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4F085-BF89-489B-BAE8-CAFB1ED0768E}" type="datetime1">
              <a:rPr lang="cs-CZ" smtClean="0"/>
              <a:t>25.05.2026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10EF960-D827-7A9F-604A-3317A2FA6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C8DE33E8-EE2C-62B7-833C-D3DACD7BF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3753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E839F3FE-9C64-726F-0C45-50181695F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0F9A0-2712-4CB7-8B06-17EF35023994}" type="datetime1">
              <a:rPr lang="cs-CZ" smtClean="0"/>
              <a:t>25.05.2026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7CCD0E60-CECF-E9AC-7DC7-1A7CB86FE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82622A4-86FA-84C7-E706-2A07E395A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132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B21C373-06F8-8D5B-514B-ACF5D08DF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8C20956-1389-9D38-851B-C03AB710E3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598C4A3-A344-EE44-01BE-F593138147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2DF7DAC-7B3D-541F-9F26-90E2D36717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159CF-E119-49AF-8E76-B5DD863DD72C}" type="datetime1">
              <a:rPr lang="cs-CZ" smtClean="0"/>
              <a:t>25.05.2026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AE3372F-8C0A-1AF4-CBF4-83E706DC5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CAAEAE1-4110-4220-A24B-18D2B0659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9218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E6869B-CE6C-219B-5BC7-BBE304F58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C1C7EA0D-A348-58D2-21E6-C3D2C5A250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7AE87F6-6B1C-6CD2-2CB4-AA8E7FC601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67F6145-C3FE-3595-35AA-6B68BBDAE7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9EEFB-C0C1-42C1-B15E-920590DD5718}" type="datetime1">
              <a:rPr lang="cs-CZ" smtClean="0"/>
              <a:t>25.05.2026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9AF7E3D-48EC-78ED-A4D8-2387D2648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153F21B-0005-5E13-C5AC-50C039BC72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9519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8CF027-8C35-B03E-F6C0-E69982821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14CD5D7-208D-EB5A-1943-F2ADB01FC4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B5622C3-5BE5-6559-CC98-4E04A53CE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E715-3F37-4DAC-9E9D-16B16546F8DB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BE0127F-1810-FDDD-49D4-098E73C14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A394A3F-7E3F-BB0B-88AF-3AB55B4D0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1646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4109F92-4268-DC09-DAD1-EB3ACF4DF4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22A06BA-B9DF-326A-6054-1F92D23EA3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9A58FC9-E1E5-2618-BB2F-FC8855B1C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B3EA-D1E8-4B40-9062-FF78DC425C1C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EE2B19A-8105-F3C4-74E0-2CBAF559E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863F54F-F293-2322-F2D1-0F5264F3B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6778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B4A6F96C-A892-B391-291B-95C748A13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0C61887-62FB-5B8A-B789-7B19529C9B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11BEE0B-259D-E71C-FFB5-974EA98BC2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4ADF2-8578-410F-80B5-9372C9857063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D8780BD-5144-2545-89A7-623131D937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1246B63-65CC-5276-4473-2C5611C828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08ED2F-316F-4BD6-AF06-EC60D28513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7076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user/gymjev2006/video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4B0E6F1-6E6E-843F-2E07-F5AA238209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76400" y="2438198"/>
            <a:ext cx="9144000" cy="1693087"/>
          </a:xfrm>
        </p:spPr>
        <p:txBody>
          <a:bodyPr>
            <a:normAutofit fontScale="90000"/>
          </a:bodyPr>
          <a:lstStyle/>
          <a:p>
            <a:r>
              <a:rPr lang="cs-CZ" dirty="0"/>
              <a:t>Jednoduchý elektrický obvod</a:t>
            </a:r>
            <a:br>
              <a:rPr lang="cs-CZ" dirty="0"/>
            </a:br>
            <a:r>
              <a:rPr lang="cs-CZ"/>
              <a:t>FYZ 124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F853F70-57C7-511A-9799-CC3416C53A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63210" y="4419802"/>
            <a:ext cx="4665580" cy="999527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Elektrický obvod</a:t>
            </a:r>
          </a:p>
          <a:p>
            <a:r>
              <a:rPr lang="cs-CZ" dirty="0"/>
              <a:t>Zdroj elektrického proudu a napětí</a:t>
            </a:r>
          </a:p>
          <a:p>
            <a:r>
              <a:rPr lang="cs-CZ" dirty="0"/>
              <a:t>Měření elektrického proudu a napětí</a:t>
            </a:r>
          </a:p>
          <a:p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81BF70E8-145A-496A-8B2E-1E272917D7BA}"/>
              </a:ext>
            </a:extLst>
          </p:cNvPr>
          <p:cNvSpPr txBox="1"/>
          <p:nvPr/>
        </p:nvSpPr>
        <p:spPr>
          <a:xfrm>
            <a:off x="1066800" y="5924843"/>
            <a:ext cx="1469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10. 5. 2026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963FCFAC-D935-7D6D-9B27-6A1C766FFF13}"/>
              </a:ext>
            </a:extLst>
          </p:cNvPr>
          <p:cNvSpPr txBox="1"/>
          <p:nvPr/>
        </p:nvSpPr>
        <p:spPr>
          <a:xfrm>
            <a:off x="3179675" y="6391889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Videa k výuce matematiky a fyziky: </a:t>
            </a:r>
            <a:r>
              <a:rPr lang="cs-CZ" dirty="0">
                <a:hlinkClick r:id="rId2"/>
              </a:rPr>
              <a:t>Petr Němec - YouTube</a:t>
            </a:r>
            <a:endParaRPr lang="cs-CZ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01B70ADA-D1DC-7F04-96E7-4E3C915E5EB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13"/>
          <a:stretch>
            <a:fillRect/>
          </a:stretch>
        </p:blipFill>
        <p:spPr>
          <a:xfrm>
            <a:off x="4727393" y="291182"/>
            <a:ext cx="2737212" cy="900554"/>
          </a:xfrm>
          <a:prstGeom prst="rect">
            <a:avLst/>
          </a:prstGeom>
        </p:spPr>
      </p:pic>
      <p:sp>
        <p:nvSpPr>
          <p:cNvPr id="8" name="Zástupný symbol pro číslo snímku 7">
            <a:extLst>
              <a:ext uri="{FF2B5EF4-FFF2-40B4-BE49-F238E27FC236}">
                <a16:creationId xmlns:a16="http://schemas.microsoft.com/office/drawing/2014/main" id="{113B7DFD-444E-C955-DB6A-B4E6C3E9D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7810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401E46-4B72-D8B5-7D29-8E07AEA64E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" r="62"/>
          <a:stretch>
            <a:fillRect/>
          </a:stretch>
        </p:blipFill>
        <p:spPr>
          <a:xfrm>
            <a:off x="617015" y="0"/>
            <a:ext cx="10274158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A40DE128-7CCD-0D9F-E02F-C29E6ED77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81771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Skupina 17">
            <a:extLst>
              <a:ext uri="{FF2B5EF4-FFF2-40B4-BE49-F238E27FC236}">
                <a16:creationId xmlns:a16="http://schemas.microsoft.com/office/drawing/2014/main" id="{AB238D3D-D693-89C1-3163-18D8519EEAD8}"/>
              </a:ext>
            </a:extLst>
          </p:cNvPr>
          <p:cNvGrpSpPr/>
          <p:nvPr/>
        </p:nvGrpSpPr>
        <p:grpSpPr>
          <a:xfrm>
            <a:off x="721914" y="0"/>
            <a:ext cx="10287000" cy="6858000"/>
            <a:chOff x="952500" y="0"/>
            <a:chExt cx="10287000" cy="6858000"/>
          </a:xfrm>
        </p:grpSpPr>
        <p:pic>
          <p:nvPicPr>
            <p:cNvPr id="11" name="Obrázek 10">
              <a:extLst>
                <a:ext uri="{FF2B5EF4-FFF2-40B4-BE49-F238E27FC236}">
                  <a16:creationId xmlns:a16="http://schemas.microsoft.com/office/drawing/2014/main" id="{7E272C84-82F9-3208-16DC-7134958A6C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2500" y="0"/>
              <a:ext cx="10287000" cy="6858000"/>
            </a:xfrm>
            <a:prstGeom prst="rect">
              <a:avLst/>
            </a:prstGeom>
          </p:spPr>
        </p:pic>
        <p:cxnSp>
          <p:nvCxnSpPr>
            <p:cNvPr id="13" name="Přímá spojnice 12">
              <a:extLst>
                <a:ext uri="{FF2B5EF4-FFF2-40B4-BE49-F238E27FC236}">
                  <a16:creationId xmlns:a16="http://schemas.microsoft.com/office/drawing/2014/main" id="{286D81C7-F8DF-FF0E-616B-726E332656C1}"/>
                </a:ext>
              </a:extLst>
            </p:cNvPr>
            <p:cNvCxnSpPr/>
            <p:nvPr/>
          </p:nvCxnSpPr>
          <p:spPr>
            <a:xfrm>
              <a:off x="10662699" y="3991555"/>
              <a:ext cx="286247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Přímá spojnice 14">
              <a:extLst>
                <a:ext uri="{FF2B5EF4-FFF2-40B4-BE49-F238E27FC236}">
                  <a16:creationId xmlns:a16="http://schemas.microsoft.com/office/drawing/2014/main" id="{42EC53E9-12A9-4EE0-5D2A-B4ADF00A2058}"/>
                </a:ext>
              </a:extLst>
            </p:cNvPr>
            <p:cNvCxnSpPr/>
            <p:nvPr/>
          </p:nvCxnSpPr>
          <p:spPr>
            <a:xfrm>
              <a:off x="10758115" y="3649649"/>
              <a:ext cx="190831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Přímá spojnice 16">
              <a:extLst>
                <a:ext uri="{FF2B5EF4-FFF2-40B4-BE49-F238E27FC236}">
                  <a16:creationId xmlns:a16="http://schemas.microsoft.com/office/drawing/2014/main" id="{17D50AF9-BC93-D26F-FF14-ECBDEE43492B}"/>
                </a:ext>
              </a:extLst>
            </p:cNvPr>
            <p:cNvCxnSpPr/>
            <p:nvPr/>
          </p:nvCxnSpPr>
          <p:spPr>
            <a:xfrm>
              <a:off x="10948946" y="3649649"/>
              <a:ext cx="0" cy="341906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278A2487-2EC6-50D7-803E-DC75630C9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84452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CB269B3-F8BD-765A-9DBE-B4681D419E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010" y="0"/>
            <a:ext cx="10287000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51D99A57-1BCD-3103-389B-A10103947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55516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Skupina 11">
            <a:extLst>
              <a:ext uri="{FF2B5EF4-FFF2-40B4-BE49-F238E27FC236}">
                <a16:creationId xmlns:a16="http://schemas.microsoft.com/office/drawing/2014/main" id="{9978F664-E6FE-2CB1-0864-FFEBFFF9AFF8}"/>
              </a:ext>
            </a:extLst>
          </p:cNvPr>
          <p:cNvGrpSpPr/>
          <p:nvPr/>
        </p:nvGrpSpPr>
        <p:grpSpPr>
          <a:xfrm>
            <a:off x="666253" y="0"/>
            <a:ext cx="10287000" cy="6858000"/>
            <a:chOff x="952500" y="0"/>
            <a:chExt cx="10287000" cy="6858000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6C9F5095-26A9-96EF-00DA-C9BE60B13D0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2500" y="0"/>
              <a:ext cx="10287000" cy="6858000"/>
            </a:xfrm>
            <a:prstGeom prst="rect">
              <a:avLst/>
            </a:prstGeom>
          </p:spPr>
        </p:pic>
        <p:cxnSp>
          <p:nvCxnSpPr>
            <p:cNvPr id="5" name="Přímá spojnice 4">
              <a:extLst>
                <a:ext uri="{FF2B5EF4-FFF2-40B4-BE49-F238E27FC236}">
                  <a16:creationId xmlns:a16="http://schemas.microsoft.com/office/drawing/2014/main" id="{847CADC8-E3B8-44E1-987C-6BAED76DDFF7}"/>
                </a:ext>
              </a:extLst>
            </p:cNvPr>
            <p:cNvCxnSpPr/>
            <p:nvPr/>
          </p:nvCxnSpPr>
          <p:spPr>
            <a:xfrm flipH="1">
              <a:off x="7529885" y="5375081"/>
              <a:ext cx="612000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Přímá spojnice 6">
              <a:extLst>
                <a:ext uri="{FF2B5EF4-FFF2-40B4-BE49-F238E27FC236}">
                  <a16:creationId xmlns:a16="http://schemas.microsoft.com/office/drawing/2014/main" id="{69842582-28F4-2CE5-8953-80A03C6E642D}"/>
                </a:ext>
              </a:extLst>
            </p:cNvPr>
            <p:cNvCxnSpPr/>
            <p:nvPr/>
          </p:nvCxnSpPr>
          <p:spPr>
            <a:xfrm>
              <a:off x="7529885" y="5693134"/>
              <a:ext cx="2019632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Přímá spojnice 8">
              <a:extLst>
                <a:ext uri="{FF2B5EF4-FFF2-40B4-BE49-F238E27FC236}">
                  <a16:creationId xmlns:a16="http://schemas.microsoft.com/office/drawing/2014/main" id="{AC1A66C4-1FA3-420F-A061-43286600A954}"/>
                </a:ext>
              </a:extLst>
            </p:cNvPr>
            <p:cNvCxnSpPr/>
            <p:nvPr/>
          </p:nvCxnSpPr>
          <p:spPr>
            <a:xfrm flipH="1" flipV="1">
              <a:off x="9533611" y="5351228"/>
              <a:ext cx="0" cy="3240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Přímá spojnice 10">
              <a:extLst>
                <a:ext uri="{FF2B5EF4-FFF2-40B4-BE49-F238E27FC236}">
                  <a16:creationId xmlns:a16="http://schemas.microsoft.com/office/drawing/2014/main" id="{D4D911CC-F7FE-0001-6723-3237E2FEC5AF}"/>
                </a:ext>
              </a:extLst>
            </p:cNvPr>
            <p:cNvCxnSpPr/>
            <p:nvPr/>
          </p:nvCxnSpPr>
          <p:spPr>
            <a:xfrm flipH="1">
              <a:off x="9342783" y="5351228"/>
              <a:ext cx="190828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26B757AD-E9DA-7B48-7698-A1C3CDF24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1830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>
            <a:extLst>
              <a:ext uri="{FF2B5EF4-FFF2-40B4-BE49-F238E27FC236}">
                <a16:creationId xmlns:a16="http://schemas.microsoft.com/office/drawing/2014/main" id="{7CEB0AE2-2F19-67C5-FF2B-1427ECAA60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206" y="0"/>
            <a:ext cx="10287000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1365916D-2AEA-9949-93E2-48AC3F8A1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85810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Obrázek 27">
            <a:extLst>
              <a:ext uri="{FF2B5EF4-FFF2-40B4-BE49-F238E27FC236}">
                <a16:creationId xmlns:a16="http://schemas.microsoft.com/office/drawing/2014/main" id="{04F19005-2809-A591-8321-D0CD8B8FF7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031" y="0"/>
            <a:ext cx="10287000" cy="6858000"/>
          </a:xfrm>
          <a:prstGeom prst="rect">
            <a:avLst/>
          </a:prstGeom>
        </p:spPr>
      </p:pic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97C4046A-DFEC-1822-45A5-48645019CE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91263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3D584A1-C149-C30B-7748-80DD2C434B17}"/>
              </a:ext>
            </a:extLst>
          </p:cNvPr>
          <p:cNvSpPr txBox="1"/>
          <p:nvPr/>
        </p:nvSpPr>
        <p:spPr>
          <a:xfrm>
            <a:off x="5265088" y="3044279"/>
            <a:ext cx="16618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/>
              <a:t>Konec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E9F9E173-67DF-5864-2205-3BFFDD2CE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08ED2F-316F-4BD6-AF06-EC60D285135C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888986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524</TotalTime>
  <Words>43</Words>
  <Application>Microsoft Office PowerPoint</Application>
  <PresentationFormat>Širokoúhlá obrazovka</PresentationFormat>
  <Paragraphs>15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Motiv Office</vt:lpstr>
      <vt:lpstr>Jednoduchý elektrický obvod FYZ 124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Jednoduchý elektrický obvod PSM-103</dc:title>
  <dc:creator>Karel Sixl</dc:creator>
  <cp:lastModifiedBy>Karel Sixl</cp:lastModifiedBy>
  <cp:revision>27</cp:revision>
  <dcterms:created xsi:type="dcterms:W3CDTF">2025-05-03T08:41:01Z</dcterms:created>
  <dcterms:modified xsi:type="dcterms:W3CDTF">2026-05-25T16:35:50Z</dcterms:modified>
</cp:coreProperties>
</file>