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57" r:id="rId4"/>
    <p:sldId id="264" r:id="rId5"/>
    <p:sldId id="279" r:id="rId6"/>
    <p:sldId id="276" r:id="rId7"/>
    <p:sldId id="265" r:id="rId8"/>
    <p:sldId id="267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DB12E8-74F7-E545-1E61-0BB37E8A9E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9EB0C27-995D-EB63-8D8D-B9E7276A9A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CB4178-87BD-E720-E509-B2EEAD496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9D4CA-23F6-4B02-8B8C-19CAB4E23BC4}" type="datetimeFigureOut">
              <a:rPr lang="cs-CZ" smtClean="0"/>
              <a:t>10.05.2026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61E194D-E19D-B42F-51D7-1171ACF4B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E905B70-0E57-8CD7-AB07-B5DDAAAE6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6703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1FA7F9-A211-C936-D654-0BABF5359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2D4BCA8-E29E-42B9-340A-CF5B1B1F6B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EC1C533-5431-2AF3-7747-A9AEBB495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9D4CA-23F6-4B02-8B8C-19CAB4E23BC4}" type="datetimeFigureOut">
              <a:rPr lang="cs-CZ" smtClean="0"/>
              <a:t>10.05.2026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EC2E2C7-3E08-101E-7CF3-5AD60A76B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83FA16F-842B-36B2-8EED-5EE9241F5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7140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8741E1-0252-A4A9-9367-BC321CB1B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4A95B56-FD7E-1613-EBE3-E503B6AD76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10A1A7-402F-F740-8740-9AD0780D8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9D4CA-23F6-4B02-8B8C-19CAB4E23BC4}" type="datetimeFigureOut">
              <a:rPr lang="cs-CZ" smtClean="0"/>
              <a:t>10.05.2026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4D95417-53CB-7F99-C42D-5A54C2677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F2BDA62-BC02-1374-D1F7-CC2EEF44F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506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BD402A-39D6-85BC-506E-179AC2786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5B23D50-8A15-B8F9-365C-1BC9EFA3AF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21D138B-E191-6064-9390-6D28E64BA9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548C45C-C915-B073-BE8D-8440FFECF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9D4CA-23F6-4B02-8B8C-19CAB4E23BC4}" type="datetimeFigureOut">
              <a:rPr lang="cs-CZ" smtClean="0"/>
              <a:t>10.05.2026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4878096-C391-5A87-60E7-278FFC979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9CCD6D8-871E-EEBB-937F-AE9A48639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0081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D3A7F0-9752-F5F9-F86F-A022CB555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FD56EC5-6AEB-39B1-84BB-EE8F8E0F45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457BDA1-BA2D-7653-3833-6FCDD27CDC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CF47A03-4D6F-4029-24C8-338A9167F5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DD71917-821A-DDB1-2B20-6B8A9043B1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FE2F9A0-DADF-77FB-FE32-B402856DF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9D4CA-23F6-4B02-8B8C-19CAB4E23BC4}" type="datetimeFigureOut">
              <a:rPr lang="cs-CZ" smtClean="0"/>
              <a:t>10.05.2026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7B4A53E-8035-8237-3CA0-95530C118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D5F8D7A-7DE0-5155-6AB6-D63ED10D8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891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6D698E-2E4D-8BFD-E7E6-EA2DC0BAD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3193F2E-60FC-A30D-5BFF-FE16B6693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9D4CA-23F6-4B02-8B8C-19CAB4E23BC4}" type="datetimeFigureOut">
              <a:rPr lang="cs-CZ" smtClean="0"/>
              <a:t>10.05.2026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10EF960-D827-7A9F-604A-3317A2FA6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8DE33E8-EE2C-62B7-833C-D3DACD7BF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3753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E839F3FE-9C64-726F-0C45-50181695F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9D4CA-23F6-4B02-8B8C-19CAB4E23BC4}" type="datetimeFigureOut">
              <a:rPr lang="cs-CZ" smtClean="0"/>
              <a:t>10.05.2026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CCD0E60-CECF-E9AC-7DC7-1A7CB86F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82622A4-86FA-84C7-E706-2A07E395A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132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21C373-06F8-8D5B-514B-ACF5D08DF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8C20956-1389-9D38-851B-C03AB710E3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598C4A3-A344-EE44-01BE-F593138147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2DF7DAC-7B3D-541F-9F26-90E2D3671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9D4CA-23F6-4B02-8B8C-19CAB4E23BC4}" type="datetimeFigureOut">
              <a:rPr lang="cs-CZ" smtClean="0"/>
              <a:t>10.05.2026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AE3372F-8C0A-1AF4-CBF4-83E706DC5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CAAEAE1-4110-4220-A24B-18D2B0659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921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E6869B-CE6C-219B-5BC7-BBE304F58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1C7EA0D-A348-58D2-21E6-C3D2C5A250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7AE87F6-6B1C-6CD2-2CB4-AA8E7FC601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67F6145-C3FE-3595-35AA-6B68BBDAE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9D4CA-23F6-4B02-8B8C-19CAB4E23BC4}" type="datetimeFigureOut">
              <a:rPr lang="cs-CZ" smtClean="0"/>
              <a:t>10.05.2026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9AF7E3D-48EC-78ED-A4D8-2387D2648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153F21B-0005-5E13-C5AC-50C039BC7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519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8CF027-8C35-B03E-F6C0-E69982821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14CD5D7-208D-EB5A-1943-F2ADB01FC4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B5622C3-5BE5-6559-CC98-4E04A53CE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9D4CA-23F6-4B02-8B8C-19CAB4E23BC4}" type="datetimeFigureOut">
              <a:rPr lang="cs-CZ" smtClean="0"/>
              <a:t>10.05.2026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BE0127F-1810-FDDD-49D4-098E73C14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A394A3F-7E3F-BB0B-88AF-3AB55B4D0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646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4109F92-4268-DC09-DAD1-EB3ACF4DF4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22A06BA-B9DF-326A-6054-1F92D23EA3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9A58FC9-E1E5-2618-BB2F-FC8855B1C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9D4CA-23F6-4B02-8B8C-19CAB4E23BC4}" type="datetimeFigureOut">
              <a:rPr lang="cs-CZ" smtClean="0"/>
              <a:t>10.05.2026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E2B19A-8105-F3C4-74E0-2CBAF559E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863F54F-F293-2322-F2D1-0F5264F3B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778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4A6F96C-A892-B391-291B-95C748A13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0C61887-62FB-5B8A-B789-7B19529C9B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11BEE0B-259D-E71C-FFB5-974EA98BC2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9D4CA-23F6-4B02-8B8C-19CAB4E23BC4}" type="datetimeFigureOut">
              <a:rPr lang="cs-CZ" smtClean="0"/>
              <a:t>10.05.2026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D8780BD-5144-2545-89A7-623131D93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1246B63-65CC-5276-4473-2C5611C828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7076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user/gymjev2006/video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Videa/Zapojen&#237;%20voltmetru%20a%20amp&#233;rmetru%20(360p).mp4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B0E6F1-6E6E-843F-2E07-F5AA238209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6400" y="2438198"/>
            <a:ext cx="9144000" cy="1693087"/>
          </a:xfrm>
        </p:spPr>
        <p:txBody>
          <a:bodyPr>
            <a:normAutofit fontScale="90000"/>
          </a:bodyPr>
          <a:lstStyle/>
          <a:p>
            <a:r>
              <a:rPr lang="cs-CZ" dirty="0"/>
              <a:t>Jednoduchý elektrický obvod</a:t>
            </a:r>
            <a:br>
              <a:rPr lang="cs-CZ" dirty="0"/>
            </a:br>
            <a:r>
              <a:rPr lang="cs-CZ"/>
              <a:t>FYZ 124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F853F70-57C7-511A-9799-CC3416C53A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63210" y="4419802"/>
            <a:ext cx="4665580" cy="999527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Elektrický obvod</a:t>
            </a:r>
          </a:p>
          <a:p>
            <a:r>
              <a:rPr lang="cs-CZ" dirty="0"/>
              <a:t>Zdroj elektrického proudu a napětí</a:t>
            </a:r>
          </a:p>
          <a:p>
            <a:r>
              <a:rPr lang="cs-CZ" dirty="0"/>
              <a:t>Měření elektrického proudu a napětí</a:t>
            </a:r>
          </a:p>
          <a:p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1BF70E8-145A-496A-8B2E-1E272917D7BA}"/>
              </a:ext>
            </a:extLst>
          </p:cNvPr>
          <p:cNvSpPr txBox="1"/>
          <p:nvPr/>
        </p:nvSpPr>
        <p:spPr>
          <a:xfrm>
            <a:off x="1066800" y="5924843"/>
            <a:ext cx="1469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10. 5. 2026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51981786-1373-889E-97AA-FB0AB04E47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466111"/>
            <a:ext cx="3602217" cy="900554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963FCFAC-D935-7D6D-9B27-6A1C766FFF13}"/>
              </a:ext>
            </a:extLst>
          </p:cNvPr>
          <p:cNvSpPr txBox="1"/>
          <p:nvPr/>
        </p:nvSpPr>
        <p:spPr>
          <a:xfrm>
            <a:off x="3179675" y="6391889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Videa k výuce matematiky a fyziky: </a:t>
            </a:r>
            <a:r>
              <a:rPr lang="cs-CZ" dirty="0">
                <a:hlinkClick r:id="rId3"/>
              </a:rPr>
              <a:t>Petr Němec - YouTube</a:t>
            </a:r>
            <a:endParaRPr lang="cs-CZ" dirty="0"/>
          </a:p>
        </p:txBody>
      </p:sp>
      <p:sp>
        <p:nvSpPr>
          <p:cNvPr id="7" name="Ovál 6">
            <a:hlinkClick r:id="rId4" action="ppaction://hlinkfile"/>
          </p:cNvPr>
          <p:cNvSpPr/>
          <p:nvPr/>
        </p:nvSpPr>
        <p:spPr>
          <a:xfrm>
            <a:off x="10707624" y="5202818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0421532" y="4734899"/>
            <a:ext cx="1472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00" dirty="0"/>
              <a:t>Zapojení</a:t>
            </a:r>
          </a:p>
          <a:p>
            <a:pPr algn="ctr"/>
            <a:r>
              <a:rPr lang="cs-CZ" sz="900" dirty="0"/>
              <a:t>Voltmetru a ampérmetru</a:t>
            </a:r>
          </a:p>
        </p:txBody>
      </p:sp>
    </p:spTree>
    <p:extLst>
      <p:ext uri="{BB962C8B-B14F-4D97-AF65-F5344CB8AC3E}">
        <p14:creationId xmlns:p14="http://schemas.microsoft.com/office/powerpoint/2010/main" val="3057810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401E46-4B72-D8B5-7D29-8E07AEA64E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" r="62"/>
          <a:stretch>
            <a:fillRect/>
          </a:stretch>
        </p:blipFill>
        <p:spPr>
          <a:xfrm>
            <a:off x="958921" y="0"/>
            <a:ext cx="102741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177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kupina 17">
            <a:extLst>
              <a:ext uri="{FF2B5EF4-FFF2-40B4-BE49-F238E27FC236}">
                <a16:creationId xmlns:a16="http://schemas.microsoft.com/office/drawing/2014/main" id="{AB238D3D-D693-89C1-3163-18D8519EEAD8}"/>
              </a:ext>
            </a:extLst>
          </p:cNvPr>
          <p:cNvGrpSpPr/>
          <p:nvPr/>
        </p:nvGrpSpPr>
        <p:grpSpPr>
          <a:xfrm>
            <a:off x="952500" y="0"/>
            <a:ext cx="10287000" cy="6858000"/>
            <a:chOff x="952500" y="0"/>
            <a:chExt cx="10287000" cy="6858000"/>
          </a:xfrm>
        </p:grpSpPr>
        <p:pic>
          <p:nvPicPr>
            <p:cNvPr id="11" name="Obrázek 10">
              <a:extLst>
                <a:ext uri="{FF2B5EF4-FFF2-40B4-BE49-F238E27FC236}">
                  <a16:creationId xmlns:a16="http://schemas.microsoft.com/office/drawing/2014/main" id="{7E272C84-82F9-3208-16DC-7134958A6C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500" y="0"/>
              <a:ext cx="10287000" cy="6858000"/>
            </a:xfrm>
            <a:prstGeom prst="rect">
              <a:avLst/>
            </a:prstGeom>
          </p:spPr>
        </p:pic>
        <p:cxnSp>
          <p:nvCxnSpPr>
            <p:cNvPr id="13" name="Přímá spojnice 12">
              <a:extLst>
                <a:ext uri="{FF2B5EF4-FFF2-40B4-BE49-F238E27FC236}">
                  <a16:creationId xmlns:a16="http://schemas.microsoft.com/office/drawing/2014/main" id="{286D81C7-F8DF-FF0E-616B-726E332656C1}"/>
                </a:ext>
              </a:extLst>
            </p:cNvPr>
            <p:cNvCxnSpPr/>
            <p:nvPr/>
          </p:nvCxnSpPr>
          <p:spPr>
            <a:xfrm>
              <a:off x="10662699" y="3991555"/>
              <a:ext cx="286247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Přímá spojnice 14">
              <a:extLst>
                <a:ext uri="{FF2B5EF4-FFF2-40B4-BE49-F238E27FC236}">
                  <a16:creationId xmlns:a16="http://schemas.microsoft.com/office/drawing/2014/main" id="{42EC53E9-12A9-4EE0-5D2A-B4ADF00A2058}"/>
                </a:ext>
              </a:extLst>
            </p:cNvPr>
            <p:cNvCxnSpPr/>
            <p:nvPr/>
          </p:nvCxnSpPr>
          <p:spPr>
            <a:xfrm>
              <a:off x="10758115" y="3649649"/>
              <a:ext cx="190831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Přímá spojnice 16">
              <a:extLst>
                <a:ext uri="{FF2B5EF4-FFF2-40B4-BE49-F238E27FC236}">
                  <a16:creationId xmlns:a16="http://schemas.microsoft.com/office/drawing/2014/main" id="{17D50AF9-BC93-D26F-FF14-ECBDEE43492B}"/>
                </a:ext>
              </a:extLst>
            </p:cNvPr>
            <p:cNvCxnSpPr/>
            <p:nvPr/>
          </p:nvCxnSpPr>
          <p:spPr>
            <a:xfrm>
              <a:off x="10948946" y="3649649"/>
              <a:ext cx="0" cy="341906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384452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CB269B3-F8BD-765A-9DBE-B4681D419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551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Skupina 11">
            <a:extLst>
              <a:ext uri="{FF2B5EF4-FFF2-40B4-BE49-F238E27FC236}">
                <a16:creationId xmlns:a16="http://schemas.microsoft.com/office/drawing/2014/main" id="{9978F664-E6FE-2CB1-0864-FFEBFFF9AFF8}"/>
              </a:ext>
            </a:extLst>
          </p:cNvPr>
          <p:cNvGrpSpPr/>
          <p:nvPr/>
        </p:nvGrpSpPr>
        <p:grpSpPr>
          <a:xfrm>
            <a:off x="952500" y="0"/>
            <a:ext cx="10287000" cy="6858000"/>
            <a:chOff x="952500" y="0"/>
            <a:chExt cx="10287000" cy="685800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6C9F5095-26A9-96EF-00DA-C9BE60B13D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500" y="0"/>
              <a:ext cx="10287000" cy="6858000"/>
            </a:xfrm>
            <a:prstGeom prst="rect">
              <a:avLst/>
            </a:prstGeom>
          </p:spPr>
        </p:pic>
        <p:cxnSp>
          <p:nvCxnSpPr>
            <p:cNvPr id="5" name="Přímá spojnice 4">
              <a:extLst>
                <a:ext uri="{FF2B5EF4-FFF2-40B4-BE49-F238E27FC236}">
                  <a16:creationId xmlns:a16="http://schemas.microsoft.com/office/drawing/2014/main" id="{847CADC8-E3B8-44E1-987C-6BAED76DDFF7}"/>
                </a:ext>
              </a:extLst>
            </p:cNvPr>
            <p:cNvCxnSpPr/>
            <p:nvPr/>
          </p:nvCxnSpPr>
          <p:spPr>
            <a:xfrm flipH="1">
              <a:off x="7529885" y="5375081"/>
              <a:ext cx="612000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Přímá spojnice 6">
              <a:extLst>
                <a:ext uri="{FF2B5EF4-FFF2-40B4-BE49-F238E27FC236}">
                  <a16:creationId xmlns:a16="http://schemas.microsoft.com/office/drawing/2014/main" id="{69842582-28F4-2CE5-8953-80A03C6E642D}"/>
                </a:ext>
              </a:extLst>
            </p:cNvPr>
            <p:cNvCxnSpPr/>
            <p:nvPr/>
          </p:nvCxnSpPr>
          <p:spPr>
            <a:xfrm>
              <a:off x="7529885" y="5693134"/>
              <a:ext cx="2019632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AC1A66C4-1FA3-420F-A061-43286600A954}"/>
                </a:ext>
              </a:extLst>
            </p:cNvPr>
            <p:cNvCxnSpPr/>
            <p:nvPr/>
          </p:nvCxnSpPr>
          <p:spPr>
            <a:xfrm flipH="1" flipV="1">
              <a:off x="9533611" y="5351228"/>
              <a:ext cx="0" cy="32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Přímá spojnice 10">
              <a:extLst>
                <a:ext uri="{FF2B5EF4-FFF2-40B4-BE49-F238E27FC236}">
                  <a16:creationId xmlns:a16="http://schemas.microsoft.com/office/drawing/2014/main" id="{D4D911CC-F7FE-0001-6723-3237E2FEC5AF}"/>
                </a:ext>
              </a:extLst>
            </p:cNvPr>
            <p:cNvCxnSpPr/>
            <p:nvPr/>
          </p:nvCxnSpPr>
          <p:spPr>
            <a:xfrm flipH="1">
              <a:off x="9342783" y="5351228"/>
              <a:ext cx="190828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31830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7CEB0AE2-2F19-67C5-FF2B-1427ECAA6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581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Obrázek 27">
            <a:extLst>
              <a:ext uri="{FF2B5EF4-FFF2-40B4-BE49-F238E27FC236}">
                <a16:creationId xmlns:a16="http://schemas.microsoft.com/office/drawing/2014/main" id="{04F19005-2809-A591-8321-D0CD8B8FF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1263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3D584A1-C149-C30B-7748-80DD2C434B17}"/>
              </a:ext>
            </a:extLst>
          </p:cNvPr>
          <p:cNvSpPr txBox="1"/>
          <p:nvPr/>
        </p:nvSpPr>
        <p:spPr>
          <a:xfrm>
            <a:off x="5265088" y="3044279"/>
            <a:ext cx="16618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98888986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39</Words>
  <Application>Microsoft Office PowerPoint</Application>
  <PresentationFormat>Širokoúhlá obrazovka</PresentationFormat>
  <Paragraphs>9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Motiv Office</vt:lpstr>
      <vt:lpstr>Jednoduchý elektrický obvod FYZ 124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Jednoduchý elektrický obvod PSM-103</dc:title>
  <dc:creator>Karel Sixl</dc:creator>
  <cp:lastModifiedBy>Karel Sixl</cp:lastModifiedBy>
  <cp:revision>25</cp:revision>
  <dcterms:created xsi:type="dcterms:W3CDTF">2025-05-03T08:41:01Z</dcterms:created>
  <dcterms:modified xsi:type="dcterms:W3CDTF">2026-05-10T07:05:18Z</dcterms:modified>
</cp:coreProperties>
</file>