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767895-64C6-0ACC-77F3-47DB483FE9C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RUSKO A SEVERNÍ EVROPA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90318DD-5E4A-972E-8933-168429DB72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/>
              <a:t>V 17. A 18. STOLETÍ</a:t>
            </a:r>
          </a:p>
        </p:txBody>
      </p:sp>
    </p:spTree>
    <p:extLst>
      <p:ext uri="{BB962C8B-B14F-4D97-AF65-F5344CB8AC3E}">
        <p14:creationId xmlns:p14="http://schemas.microsoft.com/office/powerpoint/2010/main" val="838667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4AD9FF-4A31-DA1A-073F-3D7005370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RUSKO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7E34B3-517A-DD2F-4788-E69EDA6A54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Vládne zde dynastie Romanovců (od r. 1613)</a:t>
            </a:r>
          </a:p>
          <a:p>
            <a:r>
              <a:rPr lang="cs-CZ" dirty="0"/>
              <a:t>Vzestup spojen s vládou </a:t>
            </a:r>
            <a:r>
              <a:rPr lang="cs-CZ" b="1" u="sng" dirty="0"/>
              <a:t>cara Petra I</a:t>
            </a:r>
            <a:r>
              <a:rPr lang="cs-CZ" dirty="0"/>
              <a:t>.:</a:t>
            </a:r>
          </a:p>
          <a:p>
            <a:pPr lvl="1"/>
            <a:r>
              <a:rPr lang="cs-CZ" dirty="0"/>
              <a:t>Tuhý absolutismus</a:t>
            </a:r>
          </a:p>
          <a:p>
            <a:pPr lvl="1"/>
            <a:r>
              <a:rPr lang="cs-CZ" dirty="0"/>
              <a:t>Oslabení církve a šlechty</a:t>
            </a:r>
          </a:p>
          <a:p>
            <a:pPr lvl="1"/>
            <a:r>
              <a:rPr lang="cs-CZ" dirty="0"/>
              <a:t>Zkušenosti nabral v západní Evropě</a:t>
            </a:r>
          </a:p>
          <a:p>
            <a:pPr lvl="1"/>
            <a:r>
              <a:rPr lang="cs-CZ" dirty="0"/>
              <a:t>Vybudování nové armády</a:t>
            </a:r>
          </a:p>
        </p:txBody>
      </p:sp>
    </p:spTree>
    <p:extLst>
      <p:ext uri="{BB962C8B-B14F-4D97-AF65-F5344CB8AC3E}">
        <p14:creationId xmlns:p14="http://schemas.microsoft.com/office/powerpoint/2010/main" val="1472864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94746D-74C9-1925-DE35-EB0186193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SEVERNÍ VÁLKA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4D4557-9646-7191-4C8C-736293D48B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Rusko potřebuje proniknout k Baltu, který ovládá Švédsko</a:t>
            </a:r>
          </a:p>
          <a:p>
            <a:r>
              <a:rPr lang="cs-CZ" b="1" dirty="0"/>
              <a:t>1700 – počátek severní války</a:t>
            </a:r>
          </a:p>
          <a:p>
            <a:r>
              <a:rPr lang="cs-CZ" dirty="0"/>
              <a:t>Švédský král Karel XII. V čele expanzivní politiky Švédska=&gt;počáteční úspěchy (vyřazení Dánska a Ruska z války)=&gt; boje s Polskem=&gt; Petr I. Zakládá nové hlavní město Ruska – Petrohrad=&gt;boje Švédska a Ruska=&gt;</a:t>
            </a:r>
          </a:p>
          <a:p>
            <a:r>
              <a:rPr lang="cs-CZ" b="1" dirty="0"/>
              <a:t>1709 – bitva u Poltavy </a:t>
            </a:r>
            <a:r>
              <a:rPr lang="cs-CZ" dirty="0"/>
              <a:t>– Švédsko prohrálo</a:t>
            </a:r>
          </a:p>
          <a:p>
            <a:r>
              <a:rPr lang="cs-CZ" b="1" dirty="0"/>
              <a:t>1721 – konec severní války </a:t>
            </a:r>
            <a:r>
              <a:rPr lang="cs-CZ" dirty="0"/>
              <a:t>– Švédsko je samostatné, ale Rusko má přístup k Baltu</a:t>
            </a:r>
          </a:p>
        </p:txBody>
      </p:sp>
    </p:spTree>
    <p:extLst>
      <p:ext uri="{BB962C8B-B14F-4D97-AF65-F5344CB8AC3E}">
        <p14:creationId xmlns:p14="http://schemas.microsoft.com/office/powerpoint/2010/main" val="2751869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4C5F00-AFC2-D2FD-6830-DDF0583A7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KATEŘINA VELIKÁ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42149D8-A08B-21B6-3D6B-348C852AB2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Navázala na úspěch Petra Velikého</a:t>
            </a:r>
          </a:p>
          <a:p>
            <a:r>
              <a:rPr lang="cs-CZ" dirty="0"/>
              <a:t>Manželka Petra III., původně německá princezna Sofie Frederika Augusta</a:t>
            </a:r>
          </a:p>
          <a:p>
            <a:r>
              <a:rPr lang="cs-CZ" dirty="0"/>
              <a:t>Opírala se o pomoc oblíbené šlechty – hrabě </a:t>
            </a:r>
            <a:r>
              <a:rPr lang="cs-CZ" dirty="0" err="1"/>
              <a:t>Orlov</a:t>
            </a:r>
            <a:r>
              <a:rPr lang="cs-CZ" dirty="0"/>
              <a:t> a Potěmkin</a:t>
            </a:r>
          </a:p>
          <a:p>
            <a:r>
              <a:rPr lang="cs-CZ" dirty="0"/>
              <a:t>Kolonizace nových území kolem Černého moře, v Polsku a na Aljašce</a:t>
            </a:r>
          </a:p>
          <a:p>
            <a:r>
              <a:rPr lang="cs-CZ" dirty="0"/>
              <a:t>Modernizace Ruska podle západní </a:t>
            </a:r>
            <a:r>
              <a:rPr lang="cs-CZ" smtClean="0"/>
              <a:t>Evropy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036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61</TotalTime>
  <Words>170</Words>
  <Application>Microsoft Office PowerPoint</Application>
  <PresentationFormat>Širokoúhlá obrazovka</PresentationFormat>
  <Paragraphs>21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7" baseType="lpstr">
      <vt:lpstr>Arial</vt:lpstr>
      <vt:lpstr>Garamond</vt:lpstr>
      <vt:lpstr>Organika</vt:lpstr>
      <vt:lpstr>RUSKO A SEVERNÍ EVROPA</vt:lpstr>
      <vt:lpstr>RUSKO</vt:lpstr>
      <vt:lpstr>SEVERNÍ VÁLKA</vt:lpstr>
      <vt:lpstr>KATEŘINA VELIKÁ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RUSKO A SEVERNÍ EVROPA</dc:title>
  <dc:creator>Pc</dc:creator>
  <cp:lastModifiedBy>KOČOVSKÝ VÁCLAV Mgr.</cp:lastModifiedBy>
  <cp:revision>5</cp:revision>
  <dcterms:created xsi:type="dcterms:W3CDTF">2023-02-05T07:54:32Z</dcterms:created>
  <dcterms:modified xsi:type="dcterms:W3CDTF">2026-01-28T11:20:25Z</dcterms:modified>
</cp:coreProperties>
</file>