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E03D-854A-4E0A-B40A-7FBD93F4F762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72F64A6-D543-48C7-8F7D-04313D184C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1BCE03D-854A-4E0A-B40A-7FBD93F4F762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72F64A6-D543-48C7-8F7D-04313D184C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E03D-854A-4E0A-B40A-7FBD93F4F762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64A6-D543-48C7-8F7D-04313D184C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E03D-854A-4E0A-B40A-7FBD93F4F762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64A6-D543-48C7-8F7D-04313D184C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64A6-D543-48C7-8F7D-04313D184C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E03D-854A-4E0A-B40A-7FBD93F4F762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E03D-854A-4E0A-B40A-7FBD93F4F762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64A6-D543-48C7-8F7D-04313D184C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E03D-854A-4E0A-B40A-7FBD93F4F762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64A6-D543-48C7-8F7D-04313D184C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1BCE03D-854A-4E0A-B40A-7FBD93F4F762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72F64A6-D543-48C7-8F7D-04313D184C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E03D-854A-4E0A-B40A-7FBD93F4F762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72F64A6-D543-48C7-8F7D-04313D184C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E03D-854A-4E0A-B40A-7FBD93F4F762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64A6-D543-48C7-8F7D-04313D184C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E03D-854A-4E0A-B40A-7FBD93F4F762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64A6-D543-48C7-8F7D-04313D184C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1BCE03D-854A-4E0A-B40A-7FBD93F4F762}" type="datetimeFigureOut">
              <a:rPr lang="cs-CZ" smtClean="0"/>
              <a:pPr/>
              <a:t>10.5.2018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72F64A6-D543-48C7-8F7D-04313D184C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DRUHÁ FÁZE NÁRODNÍHO OBROZENÍ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1806 – rozmlouvání O jazyku českém – J. </a:t>
            </a:r>
            <a:r>
              <a:rPr lang="cs-CZ" dirty="0" err="1" smtClean="0"/>
              <a:t>Jungmann</a:t>
            </a:r>
            <a:endParaRPr lang="cs-CZ" dirty="0" smtClean="0"/>
          </a:p>
          <a:p>
            <a:r>
              <a:rPr lang="cs-CZ" dirty="0" smtClean="0"/>
              <a:t>Přetrvávají hodnoty předešlé etapy, ale objevují se nové prvky</a:t>
            </a:r>
          </a:p>
          <a:p>
            <a:r>
              <a:rPr lang="cs-CZ" dirty="0" smtClean="0"/>
              <a:t>Dále působí Dobrovský, </a:t>
            </a:r>
            <a:r>
              <a:rPr lang="cs-CZ" dirty="0" err="1" smtClean="0"/>
              <a:t>Hněvkovský</a:t>
            </a:r>
            <a:endParaRPr lang="cs-CZ" dirty="0" smtClean="0"/>
          </a:p>
          <a:p>
            <a:r>
              <a:rPr lang="cs-CZ" dirty="0" smtClean="0"/>
              <a:t>Nově Šafařík, Kolár, Palacký, Hanka, </a:t>
            </a:r>
            <a:r>
              <a:rPr lang="cs-CZ" dirty="0" err="1" smtClean="0"/>
              <a:t>Klicpera</a:t>
            </a:r>
            <a:endParaRPr lang="cs-CZ" dirty="0" smtClean="0"/>
          </a:p>
          <a:p>
            <a:r>
              <a:rPr lang="cs-CZ" dirty="0" smtClean="0"/>
              <a:t>Literatura supluje chybějící politiku</a:t>
            </a:r>
          </a:p>
          <a:p>
            <a:r>
              <a:rPr lang="cs-CZ" dirty="0" smtClean="0"/>
              <a:t>Vytvoření ucelené obrozenecké ideologie – jazykové pojetí národa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1806 - 1830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Obohacení lexika</a:t>
            </a:r>
          </a:p>
          <a:p>
            <a:r>
              <a:rPr lang="cs-CZ" dirty="0" smtClean="0"/>
              <a:t>Snaha systematizovat pokusy o česky psanou vědu</a:t>
            </a:r>
          </a:p>
          <a:p>
            <a:r>
              <a:rPr lang="cs-CZ" dirty="0" smtClean="0"/>
              <a:t>České muzeum – 1818</a:t>
            </a:r>
          </a:p>
          <a:p>
            <a:r>
              <a:rPr lang="cs-CZ" dirty="0" smtClean="0"/>
              <a:t>Časopis českého muzea - 1829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Zakladatel slovanské archeologie</a:t>
            </a:r>
          </a:p>
          <a:p>
            <a:r>
              <a:rPr lang="cs-CZ" dirty="0" smtClean="0"/>
              <a:t>Literární historik, teoretik a básník</a:t>
            </a:r>
          </a:p>
          <a:p>
            <a:r>
              <a:rPr lang="cs-CZ" dirty="0" smtClean="0"/>
              <a:t>Dějiny slovanského jazyka a literatury podle všech nářečí – německy</a:t>
            </a:r>
          </a:p>
          <a:p>
            <a:r>
              <a:rPr lang="cs-CZ" dirty="0" smtClean="0"/>
              <a:t>Slovanské starožitnosti – dějiny Slovanů</a:t>
            </a:r>
          </a:p>
          <a:p>
            <a:r>
              <a:rPr lang="cs-CZ" dirty="0" smtClean="0"/>
              <a:t>Tatranská múza s lyrou slovanskou – básnická sbírka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PAVEL JOSEF ŠAFAŘÍK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Historik, politik, zastánce austroslavismu</a:t>
            </a:r>
          </a:p>
          <a:p>
            <a:r>
              <a:rPr lang="cs-CZ" dirty="0" smtClean="0"/>
              <a:t>Dějiny národu českého v Čechách i v Moravě – 5 dílů, německy, český překlad</a:t>
            </a:r>
          </a:p>
          <a:p>
            <a:r>
              <a:rPr lang="cs-CZ" dirty="0" smtClean="0"/>
              <a:t>Přehled dějin krasovědy a její literatury – zásady estetiky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FRANTIŠEK PALACKÝ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Josef </a:t>
            </a:r>
            <a:r>
              <a:rPr lang="cs-CZ" dirty="0" err="1" smtClean="0"/>
              <a:t>Jungmann</a:t>
            </a:r>
            <a:r>
              <a:rPr lang="cs-CZ" dirty="0" smtClean="0"/>
              <a:t>, Magdalena Dobromila </a:t>
            </a:r>
            <a:r>
              <a:rPr lang="cs-CZ" dirty="0" err="1" smtClean="0"/>
              <a:t>Rettigová</a:t>
            </a:r>
            <a:r>
              <a:rPr lang="cs-CZ" dirty="0" smtClean="0"/>
              <a:t>, Josef Linda, Jan </a:t>
            </a:r>
            <a:r>
              <a:rPr lang="cs-CZ" dirty="0" err="1" smtClean="0"/>
              <a:t>Kollár</a:t>
            </a:r>
            <a:r>
              <a:rPr lang="cs-CZ" dirty="0" smtClean="0"/>
              <a:t>, František Ladislav </a:t>
            </a:r>
            <a:r>
              <a:rPr lang="cs-CZ" dirty="0" err="1" smtClean="0"/>
              <a:t>Čelakovský</a:t>
            </a:r>
            <a:endParaRPr lang="cs-CZ" dirty="0" smtClean="0"/>
          </a:p>
          <a:p>
            <a:r>
              <a:rPr lang="cs-CZ" dirty="0" smtClean="0"/>
              <a:t>rukopisy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AUTOŘI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223</TotalTime>
  <Words>159</Words>
  <Application>Microsoft Office PowerPoint</Application>
  <PresentationFormat>Předvádění na obrazovce (4:3)</PresentationFormat>
  <Paragraphs>25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Papír</vt:lpstr>
      <vt:lpstr>DRUHÁ FÁZE NÁRODNÍHO OBROZENÍ</vt:lpstr>
      <vt:lpstr>1806 - 1830</vt:lpstr>
      <vt:lpstr>Snímek 3</vt:lpstr>
      <vt:lpstr>PAVEL JOSEF ŠAFAŘÍK</vt:lpstr>
      <vt:lpstr>FRANTIŠEK PALACKÝ</vt:lpstr>
      <vt:lpstr>DALŠÍ AUTOŘI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DRUHÁ FÁZE NÁRODNÍHO OBROZENÍ</dc:title>
  <dc:creator>Windows User</dc:creator>
  <cp:lastModifiedBy>BLAZKOVAH</cp:lastModifiedBy>
  <cp:revision>3</cp:revision>
  <dcterms:created xsi:type="dcterms:W3CDTF">2011-06-02T19:46:46Z</dcterms:created>
  <dcterms:modified xsi:type="dcterms:W3CDTF">2018-05-10T10:00:55Z</dcterms:modified>
</cp:coreProperties>
</file>