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F3681B-21B6-739D-AB7A-5A8A27EBEF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0A92D6-B80C-FADB-11A8-C681A1F149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3CED287-8C63-1A9C-A23C-24A57E366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7E84EC4-EF95-F848-84CC-D1F0638DF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F34B8F-19EB-C249-2484-7C6AC598C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65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36FC93-C7BB-147E-37CE-7A9BFD13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EE18CA6-3CAE-1ECB-98B3-CDB6DE6FDF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E22DEA6-AE50-062B-550D-ABAA20B47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E009E0-7CFD-4221-017A-CCC7EF14F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D56D7E4-66F4-48ED-C5E1-21D56A7B8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9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13DDA6-8733-CBA4-DF2D-3ACC64A35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D82600E-B575-5310-0474-36A060C2B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A8A3332-3EA5-70B7-6194-81C088D40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99366F5-59AB-5DB7-2FAA-F057B6B44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E118D57-6158-02F2-EEE8-A723FC2F6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355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637205-92C4-E8CC-A1B3-420BA55D8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1331C8-D39A-282B-6491-8B5AF934A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8A598E4-A9E4-FDA8-5A1E-4038B8E908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ABC74B9-B596-C3FA-CA1F-FDD7A5989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6EFEB24-197D-F624-F820-141B29491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6DDC12-7C0F-6572-F2B7-7643750F1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004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6EA4AC-253E-1700-1F71-83ABEB761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936260D-AB27-2136-B474-E4AF7188A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0D64188-F835-9DD7-C96B-E88E8AB7B7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AB022D9-DAFE-2CEB-698E-78331280C2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792868C-45C9-3BE5-FA92-330BB95A98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0E46664-7423-CD6F-178A-C720AC6D2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19208C2-0304-AD10-3F13-20DC0C311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7B291ED-3ECE-C982-7BD9-248D111AA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2552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37AAF9-3FC3-DC12-F7F1-E9B64FEE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CE2813A-0D1D-2847-6E19-02408DA85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5CE9AD4-FF68-78C0-BB9E-0303A08FC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A9DD217-44D3-0507-B4E4-33C9AE07E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62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C3A44B1-5167-B7F7-FA94-90DE50BB5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73F22A2-84E9-56C1-3957-C9D11FEC5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EBE967E-E77A-AED1-E43B-0646A40B3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032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687A14-6AD6-F6E1-31A5-619A36A43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AC5CF3B-38C8-EEBD-B70F-13AF9916EC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EB586F6-97AF-2030-D42A-B872C850CA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C47E2FE-019A-D7E7-6289-53ABECA14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35FFD28-8058-CE46-D69B-9F69E46CC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B5E22E7-A7D1-4E4B-B846-DC2550DDF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05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1390F2-9250-D978-F0D8-FF4543BE3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9E83AA4-6B2F-5812-4A88-7B18E7E04E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B87D315-6D85-7EAD-BD61-340D07F65F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505038F-EAE5-70D7-8FAD-DC73A3A5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F45C648-9CA5-B6CD-3CD9-E087B2EAD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007EFE-E814-6DD1-01D6-9D243AE03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8280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34F8D3-A3C1-CB7D-DC94-742ABD749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BFB038B-2782-AA2D-BA71-911C875D9A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21D819-43D8-3698-FE71-D6C17E556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FD3A01-91EB-B639-D26C-272D80C0C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40A01CE-5399-D55E-5E78-C32C9A67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7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9EF3A37-F80A-9939-3D9B-7EB9F3FDAE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0DADC97-189A-3047-F8ED-D0C20E8723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440C743-1C64-F218-D0FD-6ADD4072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8D00B2-6E9F-A6BA-0C17-2D1A7CA19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89540C9-8FC6-2BFF-9B44-EF63B6ECC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277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52C0FE9-426B-9033-4DE4-808B03DE2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24E91EE-5E7B-B339-8596-F924709D9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AAF75A-1F9F-8A6C-DFEE-D9A3BA3A53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22EFF-29D9-4051-8821-09539D3086FE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C39CC3A-FB5B-71EB-69BA-8C087DAB28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DAEB2BD-F662-F531-9460-BCB6D40AD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F3A69-C89A-4C97-86B7-3D8DD103CB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658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7938" y="4158629"/>
            <a:ext cx="3476124" cy="1115074"/>
          </a:xfrm>
        </p:spPr>
        <p:txBody>
          <a:bodyPr>
            <a:noAutofit/>
          </a:bodyPr>
          <a:lstStyle/>
          <a:p>
            <a:r>
              <a:rPr lang="cs-CZ" dirty="0"/>
              <a:t>Část 10</a:t>
            </a:r>
          </a:p>
          <a:p>
            <a:r>
              <a:rPr lang="cs-CZ" dirty="0"/>
              <a:t>Optika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758097-ADD4-1A58-A56B-4FD4F19BE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29" y="0"/>
            <a:ext cx="512053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8C04F3-55B1-5CC4-B2B9-A6597C26FD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217" y="0"/>
            <a:ext cx="4489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70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F164B9-C68F-25E8-D012-D606F2CEE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06" y="0"/>
            <a:ext cx="473080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587E929-AEEB-83F1-2928-C3ED473ED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245" y="0"/>
            <a:ext cx="47372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14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13506D-BF3D-552A-E706-4DCE56CAC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93" y="0"/>
            <a:ext cx="466693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71E177D-4F4B-2F6E-4F87-79954A2C3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850" y="0"/>
            <a:ext cx="4600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58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D528F6-10A2-7990-993F-7E748BB19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487" y="0"/>
            <a:ext cx="477745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BE165EA-5F89-092C-AF59-C114AB151E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08" y="0"/>
            <a:ext cx="46657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44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A38132-2D68-A2F3-64E9-ADF6E5674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56" y="0"/>
            <a:ext cx="453359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BE2EAF6-5564-28AA-49D7-63E70DF080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747" y="0"/>
            <a:ext cx="44797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64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40DD4A-BCAF-C293-0CC4-B8894B331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88" y="0"/>
            <a:ext cx="471784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423C138-5AD9-2EEE-6266-64034F5242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890" y="0"/>
            <a:ext cx="4904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57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7120102-9DC0-423E-6E6E-30A70C50C3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5239005" y="2623824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3685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</Words>
  <Application>Microsoft Office PowerPoint</Application>
  <PresentationFormat>Širokoúhlá obrazovka</PresentationFormat>
  <Paragraphs>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2025-07-13T16:46:54Z</dcterms:created>
  <dcterms:modified xsi:type="dcterms:W3CDTF">2025-07-13T17:12:25Z</dcterms:modified>
</cp:coreProperties>
</file>