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60733257-CBB7-4503-88AB-50A5A7D54977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1C0AFE1-F2CC-41C8-A4D3-7880E041E1C0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39784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33257-CBB7-4503-88AB-50A5A7D54977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AFE1-F2CC-41C8-A4D3-7880E041E1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25030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33257-CBB7-4503-88AB-50A5A7D54977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AFE1-F2CC-41C8-A4D3-7880E041E1C0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277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33257-CBB7-4503-88AB-50A5A7D54977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AFE1-F2CC-41C8-A4D3-7880E041E1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87315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33257-CBB7-4503-88AB-50A5A7D54977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AFE1-F2CC-41C8-A4D3-7880E041E1C0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20897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33257-CBB7-4503-88AB-50A5A7D54977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AFE1-F2CC-41C8-A4D3-7880E041E1C0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86923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33257-CBB7-4503-88AB-50A5A7D54977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AFE1-F2CC-41C8-A4D3-7880E041E1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49861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33257-CBB7-4503-88AB-50A5A7D54977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AFE1-F2CC-41C8-A4D3-7880E041E1C0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48460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33257-CBB7-4503-88AB-50A5A7D54977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AFE1-F2CC-41C8-A4D3-7880E041E1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6797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33257-CBB7-4503-88AB-50A5A7D54977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AFE1-F2CC-41C8-A4D3-7880E041E1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42512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33257-CBB7-4503-88AB-50A5A7D54977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AFE1-F2CC-41C8-A4D3-7880E041E1C0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040836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33257-CBB7-4503-88AB-50A5A7D54977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AFE1-F2CC-41C8-A4D3-7880E041E1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262739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33257-CBB7-4503-88AB-50A5A7D54977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AFE1-F2CC-41C8-A4D3-7880E041E1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198664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33257-CBB7-4503-88AB-50A5A7D54977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AFE1-F2CC-41C8-A4D3-7880E041E1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292083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33257-CBB7-4503-88AB-50A5A7D54977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AFE1-F2CC-41C8-A4D3-7880E041E1C0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107576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33257-CBB7-4503-88AB-50A5A7D54977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AFE1-F2CC-41C8-A4D3-7880E041E1C0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430660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33257-CBB7-4503-88AB-50A5A7D54977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0AFE1-F2CC-41C8-A4D3-7880E041E1C0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17134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0733257-CBB7-4503-88AB-50A5A7D54977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1C0AFE1-F2CC-41C8-A4D3-7880E041E1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5032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41" r:id="rId12"/>
    <p:sldLayoutId id="2147483742" r:id="rId13"/>
    <p:sldLayoutId id="2147483743" r:id="rId14"/>
    <p:sldLayoutId id="2147483744" r:id="rId15"/>
    <p:sldLayoutId id="2147483745" r:id="rId16"/>
    <p:sldLayoutId id="2147483746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388B0CE-D703-4CC8-AE1A-833823B60D5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ODCHYLKY OD VĚTNÉ STAVBY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8446B85E-9DAF-499B-A274-10FD92657D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71197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E03A6A8-3CAA-44FA-9E0F-F9664D32F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ANAKOLUT – vyšinutí ze souvětné vazby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553F330E-2216-4C94-97CF-1F9B1E8631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dirty="0"/>
              <a:t>Souvětí pokračuje jinak, než vyžaduje jeho začátek</a:t>
            </a:r>
          </a:p>
          <a:p>
            <a:pPr>
              <a:buFontTx/>
              <a:buChar char="-"/>
            </a:pPr>
            <a:r>
              <a:rPr lang="cs-CZ" i="1" dirty="0"/>
              <a:t>Člověk, když není opatrný, hned se mu něco ztratí.</a:t>
            </a:r>
          </a:p>
          <a:p>
            <a:pPr>
              <a:buFontTx/>
              <a:buChar char="-"/>
            </a:pPr>
            <a:r>
              <a:rPr lang="cs-CZ" i="1" dirty="0"/>
              <a:t>Chlapci ráno, když přišli do školy, byla jim zima.</a:t>
            </a:r>
          </a:p>
        </p:txBody>
      </p:sp>
    </p:spTree>
    <p:extLst>
      <p:ext uri="{BB962C8B-B14F-4D97-AF65-F5344CB8AC3E}">
        <p14:creationId xmlns:p14="http://schemas.microsoft.com/office/powerpoint/2010/main" xmlns="" val="3647369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F1630ED-703A-481E-9677-BF083E0EC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ZEUGMA – zanedbání dvojí vazby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74B5DF7A-171B-41A7-8D4E-A472694746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b="1" dirty="0"/>
              <a:t>zanedbání rozdílné vazby souřadných členů</a:t>
            </a:r>
            <a:r>
              <a:rPr lang="cs-CZ" dirty="0"/>
              <a:t> či </a:t>
            </a:r>
            <a:r>
              <a:rPr lang="cs-CZ" b="1" dirty="0"/>
              <a:t>spřežení vazeb</a:t>
            </a:r>
            <a:r>
              <a:rPr lang="cs-CZ" dirty="0"/>
              <a:t> nebo </a:t>
            </a:r>
            <a:r>
              <a:rPr lang="cs-CZ" b="1" dirty="0"/>
              <a:t>spřažení vazeb</a:t>
            </a:r>
            <a:r>
              <a:rPr lang="cs-CZ" dirty="0"/>
              <a:t> je odchylka od pravidelné větné stavby, která je charakterizována spojením souřadných větných členů takovým vztahem, který patří jen k jednomu z nich</a:t>
            </a:r>
          </a:p>
          <a:p>
            <a:pPr algn="just"/>
            <a:r>
              <a:rPr lang="cs-CZ" i="1" dirty="0"/>
              <a:t>Udržujte čistotu uvnitř i před budovou.</a:t>
            </a:r>
          </a:p>
          <a:p>
            <a:pPr algn="just"/>
            <a:r>
              <a:rPr lang="cs-CZ" i="1" dirty="0"/>
              <a:t>Národ chtěl a volal po nové vládě.</a:t>
            </a:r>
          </a:p>
          <a:p>
            <a:pPr algn="just"/>
            <a:endParaRPr lang="cs-CZ" dirty="0"/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79713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F435B0A-3F71-46E1-906B-BE9ED06C7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ATRAKCE – skladební spodoba tvarů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9FEF6822-1BD5-42E8-B321-5CFA54EAAF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Tvary sousedních slov se nenáležitě přizpůsobují</a:t>
            </a:r>
          </a:p>
          <a:p>
            <a:r>
              <a:rPr lang="cs-CZ" i="1" dirty="0"/>
              <a:t>Je širší než delší.</a:t>
            </a:r>
          </a:p>
          <a:p>
            <a:r>
              <a:rPr lang="cs-CZ" i="1" dirty="0"/>
              <a:t>Vezmi kde vezmi. </a:t>
            </a:r>
          </a:p>
          <a:p>
            <a:r>
              <a:rPr lang="cs-CZ" i="1" dirty="0"/>
              <a:t>Vstávat před sluncem východem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743909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2EC47DF-B1E6-4DF8-B6B1-A0ABA83D1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KONTAMINACE – smíšení vazeb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E4362631-A5CA-43AB-BB54-A85EADADE1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Správná vazba je zaměněna s jinou, která je převzatá od jiného slova s podobným významem</a:t>
            </a:r>
          </a:p>
          <a:p>
            <a:r>
              <a:rPr lang="cs-CZ" i="1" dirty="0"/>
              <a:t>cenit si něco – vážit si něčeho – cenit si něčeho</a:t>
            </a:r>
          </a:p>
        </p:txBody>
      </p:sp>
    </p:spTree>
    <p:extLst>
      <p:ext uri="{BB962C8B-B14F-4D97-AF65-F5344CB8AC3E}">
        <p14:creationId xmlns:p14="http://schemas.microsoft.com/office/powerpoint/2010/main" xmlns="" val="2551509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54DF974-80D0-4D7B-8ECB-2ECCE2460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B0B9F970-B066-48AD-8969-53D5F38E41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Odstraňte vybočení z větné stavby (anakolut). Správné tvary napište.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a) Člověk, když si nedá pozor, tak se hned něco stane. </a:t>
            </a:r>
          </a:p>
          <a:p>
            <a:r>
              <a:rPr lang="cs-CZ" dirty="0"/>
              <a:t>b) Chlapci ráno, když vyšli ze školy, tak jim byla zima. </a:t>
            </a:r>
          </a:p>
          <a:p>
            <a:r>
              <a:rPr lang="cs-CZ" dirty="0"/>
              <a:t>c) Můžeme spoléhat na důvěru lidí mající vztah ke svému národu.</a:t>
            </a:r>
          </a:p>
          <a:p>
            <a:r>
              <a:rPr lang="cs-CZ" dirty="0"/>
              <a:t>d) Každý, kdo toho chce dosáhnout, je třeba, aby po celou dobu studoval pravidelně. </a:t>
            </a:r>
          </a:p>
        </p:txBody>
      </p:sp>
    </p:spTree>
    <p:extLst>
      <p:ext uri="{BB962C8B-B14F-4D97-AF65-F5344CB8AC3E}">
        <p14:creationId xmlns:p14="http://schemas.microsoft.com/office/powerpoint/2010/main" xmlns="" val="1562005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83BE7FF-7912-4F6B-BDCF-A604DB302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58ED229-97C0-4044-A156-98F96F6247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2. Odstraňte zanedbání dvojí vazby (zeugma). Správné tvary napište.</a:t>
            </a:r>
          </a:p>
          <a:p>
            <a:endParaRPr lang="cs-CZ" dirty="0"/>
          </a:p>
          <a:p>
            <a:r>
              <a:rPr lang="cs-CZ" dirty="0"/>
              <a:t>a) A tak jsem poprvé osobně viděla a mluvila s tak slavným člověkem.</a:t>
            </a:r>
          </a:p>
          <a:p>
            <a:r>
              <a:rPr lang="cs-CZ" dirty="0"/>
              <a:t>b) Sledujte a řiďte se jeho pokyny. </a:t>
            </a:r>
          </a:p>
          <a:p>
            <a:r>
              <a:rPr lang="cs-CZ" dirty="0"/>
              <a:t>c) Lidé stále vcházeli a vycházeli ze stadionu. </a:t>
            </a:r>
          </a:p>
          <a:p>
            <a:r>
              <a:rPr lang="cs-CZ" dirty="0"/>
              <a:t>d) Někteří poslanci hlasovali pro i proti návrhu.</a:t>
            </a:r>
          </a:p>
        </p:txBody>
      </p:sp>
    </p:spTree>
    <p:extLst>
      <p:ext uri="{BB962C8B-B14F-4D97-AF65-F5344CB8AC3E}">
        <p14:creationId xmlns:p14="http://schemas.microsoft.com/office/powerpoint/2010/main" xmlns="" val="9779744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22</TotalTime>
  <Words>239</Words>
  <Application>Microsoft Office PowerPoint</Application>
  <PresentationFormat>Vlastní</PresentationFormat>
  <Paragraphs>29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Organika</vt:lpstr>
      <vt:lpstr>ODCHYLKY OD VĚTNÉ STAVBY</vt:lpstr>
      <vt:lpstr>ANAKOLUT – vyšinutí ze souvětné vazby</vt:lpstr>
      <vt:lpstr>ZEUGMA – zanedbání dvojí vazby</vt:lpstr>
      <vt:lpstr>ATRAKCE – skladební spodoba tvarů</vt:lpstr>
      <vt:lpstr>KONTAMINACE – smíšení vazeb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ODCHYLKY OD VĚTNÉ STAVBY</dc:title>
  <dc:creator>Hana Blažková</dc:creator>
  <cp:lastModifiedBy>BLAZKOVAH</cp:lastModifiedBy>
  <cp:revision>5</cp:revision>
  <dcterms:created xsi:type="dcterms:W3CDTF">2018-04-08T19:50:26Z</dcterms:created>
  <dcterms:modified xsi:type="dcterms:W3CDTF">2018-04-09T05:55:22Z</dcterms:modified>
</cp:coreProperties>
</file>