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222D2A2-6D1A-4925-AC0F-2199DF1789CC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1BA192A-A8C5-4A64-8D0F-2AD4DAD6897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222D2A2-6D1A-4925-AC0F-2199DF1789CC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1BA192A-A8C5-4A64-8D0F-2AD4DAD6897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222D2A2-6D1A-4925-AC0F-2199DF1789CC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1BA192A-A8C5-4A64-8D0F-2AD4DAD6897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2D2A2-6D1A-4925-AC0F-2199DF1789CC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A192A-A8C5-4A64-8D0F-2AD4DAD6897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2D2A2-6D1A-4925-AC0F-2199DF1789CC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A192A-A8C5-4A64-8D0F-2AD4DAD6897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222D2A2-6D1A-4925-AC0F-2199DF1789CC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1BA192A-A8C5-4A64-8D0F-2AD4DAD6897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2D2A2-6D1A-4925-AC0F-2199DF1789CC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A192A-A8C5-4A64-8D0F-2AD4DAD689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222D2A2-6D1A-4925-AC0F-2199DF1789CC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1BA192A-A8C5-4A64-8D0F-2AD4DAD6897D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222D2A2-6D1A-4925-AC0F-2199DF1789CC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1BA192A-A8C5-4A64-8D0F-2AD4DAD6897D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2D2A2-6D1A-4925-AC0F-2199DF1789CC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A192A-A8C5-4A64-8D0F-2AD4DAD689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2D2A2-6D1A-4925-AC0F-2199DF1789CC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A192A-A8C5-4A64-8D0F-2AD4DAD689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222D2A2-6D1A-4925-AC0F-2199DF1789CC}" type="datetimeFigureOut">
              <a:rPr lang="cs-CZ" smtClean="0"/>
              <a:t>9.10.2017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1BA192A-A8C5-4A64-8D0F-2AD4DAD6897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BEAT GENERATION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BEAT GENERATION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i="1" dirty="0" smtClean="0"/>
              <a:t>„Posláním poezie nemůže být jenom upřímné vyjádření vlastních pocitů. Jsem přesvědčen, že smyslem poezie – právě tak jako každé jiné lidské činnosti – by mělo být zmenšení lidského utrpení a bolesti, které je ve světě tak mnoho.“</a:t>
            </a:r>
          </a:p>
          <a:p>
            <a:pPr algn="r"/>
            <a:r>
              <a:rPr lang="cs-CZ" dirty="0" smtClean="0"/>
              <a:t>Allen </a:t>
            </a:r>
            <a:r>
              <a:rPr lang="cs-CZ" dirty="0" err="1" smtClean="0"/>
              <a:t>Ginsberg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BEAT GENERATION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BEAT</a:t>
            </a:r>
          </a:p>
          <a:p>
            <a:pPr lvl="1">
              <a:buNone/>
            </a:pPr>
            <a:r>
              <a:rPr lang="cs-CZ" dirty="0" smtClean="0"/>
              <a:t>= zbitý či unavený životem</a:t>
            </a:r>
          </a:p>
          <a:p>
            <a:pPr lvl="1">
              <a:buNone/>
            </a:pPr>
            <a:r>
              <a:rPr lang="cs-CZ" dirty="0" smtClean="0"/>
              <a:t>= blažený</a:t>
            </a:r>
          </a:p>
          <a:p>
            <a:pPr lvl="1"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- Poprvé použil </a:t>
            </a:r>
            <a:r>
              <a:rPr lang="cs-CZ" b="1" dirty="0" smtClean="0"/>
              <a:t>John </a:t>
            </a:r>
            <a:r>
              <a:rPr lang="cs-CZ" b="1" dirty="0" err="1" smtClean="0"/>
              <a:t>Clellon</a:t>
            </a:r>
            <a:r>
              <a:rPr lang="cs-CZ" b="1" dirty="0" smtClean="0"/>
              <a:t> </a:t>
            </a:r>
            <a:r>
              <a:rPr lang="cs-CZ" b="1" dirty="0" err="1" smtClean="0"/>
              <a:t>Holmes</a:t>
            </a:r>
            <a:r>
              <a:rPr lang="cs-CZ" b="1" dirty="0" smtClean="0"/>
              <a:t> </a:t>
            </a:r>
            <a:r>
              <a:rPr lang="cs-CZ" dirty="0" smtClean="0"/>
              <a:t>na konci 40. let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Výsměch tradičním americkým hodnotám – bohatství, rodina, loajalita, národní hrdost</a:t>
            </a:r>
          </a:p>
          <a:p>
            <a:r>
              <a:rPr lang="cs-CZ" dirty="0" smtClean="0"/>
              <a:t>Disciplína, dobré mravy, morálka</a:t>
            </a:r>
          </a:p>
          <a:p>
            <a:r>
              <a:rPr lang="cs-CZ" dirty="0" smtClean="0"/>
              <a:t>Protest je negativní – nenavrhovali žádná zlepšení</a:t>
            </a:r>
          </a:p>
          <a:p>
            <a:r>
              <a:rPr lang="cs-CZ" dirty="0" smtClean="0"/>
              <a:t>Nechtěli, aby je společnost pohltila – </a:t>
            </a:r>
            <a:r>
              <a:rPr lang="cs-CZ" b="1" dirty="0" smtClean="0"/>
              <a:t>vnitřní emigrace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u="sng" dirty="0" err="1" smtClean="0"/>
              <a:t>Hipster</a:t>
            </a:r>
            <a:r>
              <a:rPr lang="cs-CZ" dirty="0" smtClean="0"/>
              <a:t> – člověk, který se přesvědčil, že svoboda může existovat jedině mimo oblast života normální společnosti</a:t>
            </a:r>
          </a:p>
          <a:p>
            <a:r>
              <a:rPr lang="cs-CZ" b="1" u="sng" dirty="0" err="1" smtClean="0"/>
              <a:t>Squares</a:t>
            </a:r>
            <a:r>
              <a:rPr lang="cs-CZ" dirty="0" smtClean="0"/>
              <a:t> – lidé spořádaní (</a:t>
            </a:r>
            <a:r>
              <a:rPr lang="cs-CZ" dirty="0" err="1" smtClean="0"/>
              <a:t>paďouři</a:t>
            </a:r>
            <a:r>
              <a:rPr lang="cs-CZ" dirty="0" smtClean="0"/>
              <a:t>)</a:t>
            </a:r>
          </a:p>
          <a:p>
            <a:endParaRPr lang="cs-CZ" dirty="0"/>
          </a:p>
          <a:p>
            <a:r>
              <a:rPr lang="cs-CZ" dirty="0" smtClean="0"/>
              <a:t>- šlo o to, aby se </a:t>
            </a:r>
            <a:r>
              <a:rPr lang="cs-CZ" dirty="0" err="1" smtClean="0"/>
              <a:t>hipster</a:t>
            </a:r>
            <a:r>
              <a:rPr lang="cs-CZ" dirty="0" smtClean="0"/>
              <a:t> nedostal do světa </a:t>
            </a:r>
            <a:r>
              <a:rPr lang="cs-CZ" dirty="0" err="1" smtClean="0"/>
              <a:t>squares</a:t>
            </a:r>
            <a:endParaRPr lang="cs-CZ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Hledání </a:t>
            </a:r>
            <a:r>
              <a:rPr lang="cs-CZ" b="1" dirty="0" smtClean="0"/>
              <a:t>vnitřní svobody </a:t>
            </a:r>
            <a:r>
              <a:rPr lang="cs-CZ" dirty="0" err="1" smtClean="0"/>
              <a:t>beatníků</a:t>
            </a:r>
            <a:r>
              <a:rPr lang="cs-CZ" dirty="0" smtClean="0"/>
              <a:t> vede k různým formám </a:t>
            </a:r>
            <a:r>
              <a:rPr lang="cs-CZ" b="1" dirty="0" smtClean="0"/>
              <a:t>anarchistické výstřednosti</a:t>
            </a:r>
            <a:r>
              <a:rPr lang="cs-CZ" dirty="0" smtClean="0"/>
              <a:t>, jakou je </a:t>
            </a:r>
            <a:r>
              <a:rPr lang="cs-CZ" b="1" dirty="0" smtClean="0"/>
              <a:t>šokující móda </a:t>
            </a:r>
            <a:r>
              <a:rPr lang="cs-CZ" dirty="0" smtClean="0"/>
              <a:t>nebo naopak </a:t>
            </a:r>
            <a:r>
              <a:rPr lang="cs-CZ" b="1" dirty="0" smtClean="0"/>
              <a:t>odvržení jakékoliv péče o zevnějšek</a:t>
            </a:r>
          </a:p>
          <a:p>
            <a:r>
              <a:rPr lang="cs-CZ" dirty="0" smtClean="0"/>
              <a:t>Vědomá snaha docílit </a:t>
            </a:r>
            <a:r>
              <a:rPr lang="cs-CZ" b="1" dirty="0" smtClean="0"/>
              <a:t>extáze</a:t>
            </a:r>
            <a:r>
              <a:rPr lang="cs-CZ" dirty="0" smtClean="0"/>
              <a:t> – </a:t>
            </a:r>
            <a:r>
              <a:rPr lang="cs-CZ" b="1" dirty="0" smtClean="0"/>
              <a:t>džez, tuláctví, rychlá jízda, rozkoš vyvolaná narkotiky a alkoholem, sexuální nevázanost</a:t>
            </a:r>
          </a:p>
          <a:p>
            <a:r>
              <a:rPr lang="cs-CZ" dirty="0" err="1" smtClean="0"/>
              <a:t>Zenbudhismus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PŘEDSTAVITELÉ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u="sng" dirty="0" smtClean="0"/>
              <a:t>Allen </a:t>
            </a:r>
            <a:r>
              <a:rPr lang="cs-CZ" b="1" u="sng" dirty="0" err="1" smtClean="0"/>
              <a:t>Ginsberg</a:t>
            </a:r>
            <a:endParaRPr lang="cs-CZ" b="1" u="sng" dirty="0" smtClean="0"/>
          </a:p>
          <a:p>
            <a:pPr lvl="1"/>
            <a:r>
              <a:rPr lang="cs-CZ" dirty="0" smtClean="0"/>
              <a:t>Kvílení</a:t>
            </a:r>
          </a:p>
          <a:p>
            <a:pPr lvl="1"/>
            <a:r>
              <a:rPr lang="cs-CZ" dirty="0" err="1" smtClean="0"/>
              <a:t>Kadiš</a:t>
            </a:r>
            <a:endParaRPr lang="cs-CZ" dirty="0" smtClean="0"/>
          </a:p>
          <a:p>
            <a:r>
              <a:rPr lang="cs-CZ" b="1" u="sng" dirty="0" smtClean="0"/>
              <a:t>Jack </a:t>
            </a:r>
            <a:r>
              <a:rPr lang="cs-CZ" b="1" u="sng" dirty="0" err="1" smtClean="0"/>
              <a:t>Kerouac</a:t>
            </a:r>
            <a:endParaRPr lang="cs-CZ" b="1" u="sng" dirty="0" smtClean="0"/>
          </a:p>
          <a:p>
            <a:pPr lvl="1"/>
            <a:r>
              <a:rPr lang="cs-CZ" dirty="0" smtClean="0"/>
              <a:t>Na cestě</a:t>
            </a:r>
          </a:p>
          <a:p>
            <a:pPr lvl="1"/>
            <a:r>
              <a:rPr lang="cs-CZ" dirty="0" smtClean="0"/>
              <a:t>Osamělý poutník</a:t>
            </a:r>
          </a:p>
          <a:p>
            <a:r>
              <a:rPr lang="cs-CZ" b="1" u="sng" dirty="0" err="1" smtClean="0"/>
              <a:t>Lawrence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Ferlinghetti</a:t>
            </a:r>
            <a:endParaRPr lang="cs-CZ" b="1" u="sng" dirty="0" smtClean="0"/>
          </a:p>
          <a:p>
            <a:pPr lvl="1"/>
            <a:r>
              <a:rPr lang="cs-CZ" dirty="0" smtClean="0"/>
              <a:t>Obrazy zmizelého života</a:t>
            </a:r>
          </a:p>
          <a:p>
            <a:r>
              <a:rPr lang="cs-CZ" b="1" u="sng" dirty="0" smtClean="0"/>
              <a:t>William S. </a:t>
            </a:r>
            <a:r>
              <a:rPr lang="cs-CZ" b="1" u="sng" dirty="0" err="1" smtClean="0"/>
              <a:t>Burroughs</a:t>
            </a:r>
            <a:endParaRPr lang="cs-CZ" b="1" u="sng" dirty="0" smtClean="0"/>
          </a:p>
          <a:p>
            <a:pPr lvl="1"/>
            <a:r>
              <a:rPr lang="cs-CZ" dirty="0" smtClean="0"/>
              <a:t>Nahý oběd</a:t>
            </a:r>
          </a:p>
          <a:p>
            <a:pPr lvl="1"/>
            <a:r>
              <a:rPr lang="cs-CZ" dirty="0" err="1" smtClean="0"/>
              <a:t>Feťák</a:t>
            </a:r>
            <a:endParaRPr lang="cs-CZ" dirty="0" smtClean="0"/>
          </a:p>
          <a:p>
            <a:pPr lvl="1"/>
            <a:r>
              <a:rPr lang="cs-CZ" dirty="0" smtClean="0"/>
              <a:t>Teplouš</a:t>
            </a:r>
          </a:p>
          <a:p>
            <a:r>
              <a:rPr lang="cs-CZ" b="1" u="sng" dirty="0" smtClean="0"/>
              <a:t>Charles </a:t>
            </a:r>
            <a:r>
              <a:rPr lang="cs-CZ" b="1" u="sng" dirty="0" err="1" smtClean="0"/>
              <a:t>Bukowski</a:t>
            </a:r>
            <a:endParaRPr lang="cs-CZ" b="1" u="sng" dirty="0" smtClean="0"/>
          </a:p>
          <a:p>
            <a:pPr lvl="1"/>
            <a:r>
              <a:rPr lang="cs-CZ" dirty="0" smtClean="0"/>
              <a:t>Hollywood</a:t>
            </a:r>
          </a:p>
          <a:p>
            <a:pPr lvl="1"/>
            <a:r>
              <a:rPr lang="cs-CZ" dirty="0" smtClean="0"/>
              <a:t>Všechny řitě světa i ta má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27</TotalTime>
  <Words>220</Words>
  <Application>Microsoft Office PowerPoint</Application>
  <PresentationFormat>Předvádění na obrazovce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BEAT GENERATION</vt:lpstr>
      <vt:lpstr>BEAT GENERATION</vt:lpstr>
      <vt:lpstr>BEAT GENERATION</vt:lpstr>
      <vt:lpstr>ZNAKY</vt:lpstr>
      <vt:lpstr>ZNAKY</vt:lpstr>
      <vt:lpstr>ZNAKY</vt:lpstr>
      <vt:lpstr>PŘEDSTAVITELÉ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BEAT GENERATION</dc:title>
  <dc:creator>BLAZKOVAH</dc:creator>
  <cp:lastModifiedBy>BLAZKOVAH</cp:lastModifiedBy>
  <cp:revision>3</cp:revision>
  <dcterms:created xsi:type="dcterms:W3CDTF">2017-10-09T09:56:28Z</dcterms:created>
  <dcterms:modified xsi:type="dcterms:W3CDTF">2017-10-09T10:23:38Z</dcterms:modified>
</cp:coreProperties>
</file>