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277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4553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5195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530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8162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6534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794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1616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666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582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090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6794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2139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59247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9799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14154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4296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C0FA77C-40C8-465E-99D9-0E2727F141D0}" type="datetimeFigureOut">
              <a:rPr lang="cs-CZ" smtClean="0"/>
              <a:t>02.09.2022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61C021-17CF-4C62-84F8-754B6F31B5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548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JUDAISMUS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784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JUDAISMUS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Abrahámovské náboženství židovského národa</a:t>
            </a:r>
          </a:p>
          <a:p>
            <a:r>
              <a:rPr lang="cs-CZ" dirty="0" smtClean="0"/>
              <a:t>Název od vlastního jména Juda</a:t>
            </a:r>
          </a:p>
          <a:p>
            <a:r>
              <a:rPr lang="cs-CZ" dirty="0" smtClean="0"/>
              <a:t>Dřívější názvy – izraelitská víra, mojžíšská víra, židovská víra</a:t>
            </a:r>
          </a:p>
          <a:p>
            <a:r>
              <a:rPr lang="cs-CZ" dirty="0" smtClean="0"/>
              <a:t>Judaismus – náboženství x židovství – kulturně-nábožensko-národnostní soubor</a:t>
            </a:r>
          </a:p>
          <a:p>
            <a:r>
              <a:rPr lang="cs-CZ" dirty="0" smtClean="0"/>
              <a:t>Víra se dědí materlineárně (po matce)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8697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HISTORIE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Původně kmenové náboženství (12 kmenů) – tři praotcové Abrahám, Izák a Jákob – ten měl 12 synů a podle nich bylo 12 kmenů</a:t>
            </a:r>
          </a:p>
          <a:p>
            <a:r>
              <a:rPr lang="cs-CZ" dirty="0" smtClean="0"/>
              <a:t>12 kmenů tvoří Izrael</a:t>
            </a:r>
          </a:p>
          <a:p>
            <a:r>
              <a:rPr lang="cs-CZ" dirty="0" smtClean="0"/>
              <a:t>Po odchodu z egyptského otroctví se Mojžíšovi zjevil Bůh a věnoval mu Tóru (</a:t>
            </a:r>
            <a:r>
              <a:rPr lang="cs-CZ" dirty="0"/>
              <a:t>B</a:t>
            </a:r>
            <a:r>
              <a:rPr lang="cs-CZ" dirty="0" smtClean="0"/>
              <a:t>oží zákon) – často chápáno jako vznik náboženství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5940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PRINCIPY</a:t>
            </a:r>
            <a:r>
              <a:rPr lang="cs-CZ" dirty="0" smtClean="0"/>
              <a:t> </a:t>
            </a:r>
            <a:r>
              <a:rPr lang="cs-CZ" b="1" u="sng" dirty="0" smtClean="0"/>
              <a:t>VÍRY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Monoteistické náboženství</a:t>
            </a:r>
          </a:p>
          <a:p>
            <a:r>
              <a:rPr lang="cs-CZ" dirty="0" smtClean="0"/>
              <a:t>Označení boha JHVH – Hospodin</a:t>
            </a:r>
          </a:p>
          <a:p>
            <a:r>
              <a:rPr lang="cs-CZ" dirty="0" smtClean="0"/>
              <a:t>Jméno boží – velká úcta</a:t>
            </a:r>
          </a:p>
          <a:p>
            <a:r>
              <a:rPr lang="cs-CZ" dirty="0" smtClean="0"/>
              <a:t>Talmud – náboženské texty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159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Tradice a zvyky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Obřízka – pouze u chlapců, osmý den po porodu</a:t>
            </a:r>
          </a:p>
          <a:p>
            <a:r>
              <a:rPr lang="cs-CZ" dirty="0" err="1" smtClean="0"/>
              <a:t>Pidjon</a:t>
            </a:r>
            <a:r>
              <a:rPr lang="cs-CZ" dirty="0" smtClean="0"/>
              <a:t> ha-ben – vykoupení prvorozeného syna (31. den po narození)</a:t>
            </a:r>
          </a:p>
          <a:p>
            <a:r>
              <a:rPr lang="cs-CZ" dirty="0" smtClean="0"/>
              <a:t>Bar </a:t>
            </a:r>
            <a:r>
              <a:rPr lang="cs-CZ" dirty="0" err="1" smtClean="0"/>
              <a:t>micva</a:t>
            </a:r>
            <a:r>
              <a:rPr lang="cs-CZ" dirty="0" smtClean="0"/>
              <a:t> – chlapci (13) a dívky (12) – náboženská způsobilost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4083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Symboly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Kipa</a:t>
            </a:r>
            <a:r>
              <a:rPr lang="cs-CZ" dirty="0" smtClean="0"/>
              <a:t> – pokrývka hlavy - jarmulka</a:t>
            </a:r>
          </a:p>
          <a:p>
            <a:r>
              <a:rPr lang="cs-CZ" dirty="0" err="1" smtClean="0"/>
              <a:t>Menora</a:t>
            </a:r>
            <a:r>
              <a:rPr lang="cs-CZ" dirty="0" smtClean="0"/>
              <a:t> – sedmiramenný svícen</a:t>
            </a:r>
          </a:p>
          <a:p>
            <a:r>
              <a:rPr lang="cs-CZ" dirty="0" smtClean="0"/>
              <a:t>Davidova hvězda</a:t>
            </a:r>
          </a:p>
          <a:p>
            <a:r>
              <a:rPr lang="cs-CZ" dirty="0" smtClean="0"/>
              <a:t>Synagoga – židovský kostel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9236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kipa</a:t>
            </a:r>
            <a:endParaRPr lang="cs-CZ" dirty="0"/>
          </a:p>
        </p:txBody>
      </p:sp>
      <p:pic>
        <p:nvPicPr>
          <p:cNvPr id="1026" name="Picture 2" descr="Jarmulka, kapele, kipa. Židovská pokrývka hlavy. | Témat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6553" y="2557463"/>
            <a:ext cx="497889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66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menora</a:t>
            </a:r>
            <a:endParaRPr lang="cs-CZ" dirty="0"/>
          </a:p>
        </p:txBody>
      </p:sp>
      <p:pic>
        <p:nvPicPr>
          <p:cNvPr id="2050" name="Picture 2" descr="ŽIDOVSKÝ SVÍCEN MENORA | bazaruh.cz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91292" y="2557463"/>
            <a:ext cx="360941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770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Davidova hvězda</a:t>
            </a:r>
            <a:endParaRPr lang="cs-CZ" dirty="0"/>
          </a:p>
        </p:txBody>
      </p:sp>
      <p:pic>
        <p:nvPicPr>
          <p:cNvPr id="3074" name="Picture 2" descr="Magen David (Aleš Veselý) – Wikipedi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2557" y="2557463"/>
            <a:ext cx="202688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07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synagoga</a:t>
            </a:r>
            <a:endParaRPr lang="cs-CZ" dirty="0"/>
          </a:p>
        </p:txBody>
      </p:sp>
      <p:pic>
        <p:nvPicPr>
          <p:cNvPr id="4098" name="Picture 2" descr="Velká synagoga v Plzni je třetí největší v Evropě. Za války se v ní šily  německé uniformy — ČT24 — Česká televiz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8648" y="2557463"/>
            <a:ext cx="497470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2700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60</TotalTime>
  <Words>173</Words>
  <Application>Microsoft Office PowerPoint</Application>
  <PresentationFormat>Širokoúhlá obrazovka</PresentationFormat>
  <Paragraphs>30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JUDAISMUS</vt:lpstr>
      <vt:lpstr>JUDAISMUS</vt:lpstr>
      <vt:lpstr>HISTORIE</vt:lpstr>
      <vt:lpstr>PRINCIPY VÍRY</vt:lpstr>
      <vt:lpstr>Tradice a zvyky</vt:lpstr>
      <vt:lpstr>Symboly</vt:lpstr>
      <vt:lpstr>kipa</vt:lpstr>
      <vt:lpstr>menora</vt:lpstr>
      <vt:lpstr>Davidova hvězda</vt:lpstr>
      <vt:lpstr>synagoga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JUDAISMUS</dc:title>
  <dc:creator>BLAŽKOVÁ</dc:creator>
  <cp:lastModifiedBy>BLAŽKOVÁ</cp:lastModifiedBy>
  <cp:revision>6</cp:revision>
  <dcterms:created xsi:type="dcterms:W3CDTF">2022-09-02T06:23:36Z</dcterms:created>
  <dcterms:modified xsi:type="dcterms:W3CDTF">2022-09-02T07:24:23Z</dcterms:modified>
</cp:coreProperties>
</file>