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79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můžete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FC7C7-DD2B-497E-9C08-D13F7B9F7AC3}" type="datetimeFigureOut">
              <a:rPr lang="cs-CZ" smtClean="0"/>
              <a:t>06.11.2025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651B5-0A46-499E-B75E-358CDF2D0E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85361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FC7C7-DD2B-497E-9C08-D13F7B9F7AC3}" type="datetimeFigureOut">
              <a:rPr lang="cs-CZ" smtClean="0"/>
              <a:t>06.11.2025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651B5-0A46-499E-B75E-358CDF2D0E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38632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FC7C7-DD2B-497E-9C08-D13F7B9F7AC3}" type="datetimeFigureOut">
              <a:rPr lang="cs-CZ" smtClean="0"/>
              <a:t>06.11.2025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651B5-0A46-499E-B75E-358CDF2D0E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01096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FC7C7-DD2B-497E-9C08-D13F7B9F7AC3}" type="datetimeFigureOut">
              <a:rPr lang="cs-CZ" smtClean="0"/>
              <a:t>06.11.2025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651B5-0A46-499E-B75E-358CDF2D0E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6027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FC7C7-DD2B-497E-9C08-D13F7B9F7AC3}" type="datetimeFigureOut">
              <a:rPr lang="cs-CZ" smtClean="0"/>
              <a:t>06.11.2025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651B5-0A46-499E-B75E-358CDF2D0E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41665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FC7C7-DD2B-497E-9C08-D13F7B9F7AC3}" type="datetimeFigureOut">
              <a:rPr lang="cs-CZ" smtClean="0"/>
              <a:t>06.11.2025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651B5-0A46-499E-B75E-358CDF2D0E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6951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FC7C7-DD2B-497E-9C08-D13F7B9F7AC3}" type="datetimeFigureOut">
              <a:rPr lang="cs-CZ" smtClean="0"/>
              <a:t>06.11.2025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651B5-0A46-499E-B75E-358CDF2D0E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42228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FC7C7-DD2B-497E-9C08-D13F7B9F7AC3}" type="datetimeFigureOut">
              <a:rPr lang="cs-CZ" smtClean="0"/>
              <a:t>06.11.2025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651B5-0A46-499E-B75E-358CDF2D0E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2847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FC7C7-DD2B-497E-9C08-D13F7B9F7AC3}" type="datetimeFigureOut">
              <a:rPr lang="cs-CZ" smtClean="0"/>
              <a:t>06.11.2025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651B5-0A46-499E-B75E-358CDF2D0E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6058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FC7C7-DD2B-497E-9C08-D13F7B9F7AC3}" type="datetimeFigureOut">
              <a:rPr lang="cs-CZ" smtClean="0"/>
              <a:t>06.11.2025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651B5-0A46-499E-B75E-358CDF2D0E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07039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FC7C7-DD2B-497E-9C08-D13F7B9F7AC3}" type="datetimeFigureOut">
              <a:rPr lang="cs-CZ" smtClean="0"/>
              <a:t>06.11.2025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651B5-0A46-499E-B75E-358CDF2D0E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81152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2FC7C7-DD2B-497E-9C08-D13F7B9F7AC3}" type="datetimeFigureOut">
              <a:rPr lang="cs-CZ" smtClean="0"/>
              <a:t>06.11.2025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2651B5-0A46-499E-B75E-358CDF2D0E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30163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microsoft.com/office/2007/relationships/hdphoto" Target="../media/hdphoto2.wdp"/><Relationship Id="rId3" Type="http://schemas.openxmlformats.org/officeDocument/2006/relationships/slide" Target="slide5.xml"/><Relationship Id="rId7" Type="http://schemas.openxmlformats.org/officeDocument/2006/relationships/slide" Target="slide16.xml"/><Relationship Id="rId12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3.xml"/><Relationship Id="rId11" Type="http://schemas.microsoft.com/office/2007/relationships/hdphoto" Target="../media/hdphoto1.wdp"/><Relationship Id="rId5" Type="http://schemas.openxmlformats.org/officeDocument/2006/relationships/slide" Target="slide11.xml"/><Relationship Id="rId10" Type="http://schemas.openxmlformats.org/officeDocument/2006/relationships/image" Target="../media/image2.png"/><Relationship Id="rId4" Type="http://schemas.openxmlformats.org/officeDocument/2006/relationships/slide" Target="slide6.xml"/><Relationship Id="rId9" Type="http://schemas.openxmlformats.org/officeDocument/2006/relationships/slide" Target="slide19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microsoft.com/office/2007/relationships/hdphoto" Target="../media/hdphoto6.wdp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microsoft.com/office/2007/relationships/hdphoto" Target="../media/hdphoto8.wdp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0.wdp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3.wdp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5.wdp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6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7.wdp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8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9.wdp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0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1.wdp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22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3.wdp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24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5.wdp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26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7.wdp"/><Relationship Id="rId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28.wdp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29.wdp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0.wdp"/><Relationship Id="rId4" Type="http://schemas.openxmlformats.org/officeDocument/2006/relationships/image" Target="../media/image33.pn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31.wdp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2.wdp"/><Relationship Id="rId4" Type="http://schemas.openxmlformats.org/officeDocument/2006/relationships/image" Target="../media/image35.pn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33.wdp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4.wdp"/><Relationship Id="rId4" Type="http://schemas.openxmlformats.org/officeDocument/2006/relationships/image" Target="../media/image37.png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35.wdp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6.wdp"/><Relationship Id="rId4" Type="http://schemas.openxmlformats.org/officeDocument/2006/relationships/image" Target="../media/image39.png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37.wdp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8.wdp"/><Relationship Id="rId4" Type="http://schemas.openxmlformats.org/officeDocument/2006/relationships/image" Target="../media/image41.png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39.wdp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40.wdp"/><Relationship Id="rId4" Type="http://schemas.openxmlformats.org/officeDocument/2006/relationships/image" Target="../media/image43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1E5B4A5-BD54-FA7E-E200-98C43F2700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30740" y="930572"/>
            <a:ext cx="4981491" cy="3009299"/>
          </a:xfrm>
        </p:spPr>
        <p:txBody>
          <a:bodyPr>
            <a:normAutofit fontScale="90000"/>
          </a:bodyPr>
          <a:lstStyle/>
          <a:p>
            <a:r>
              <a:rPr lang="cs-CZ" dirty="0"/>
              <a:t>Fyzika</a:t>
            </a:r>
            <a:br>
              <a:rPr lang="cs-CZ" dirty="0"/>
            </a:br>
            <a:r>
              <a:rPr lang="cs-CZ" dirty="0"/>
              <a:t>pro netechnické obory</a:t>
            </a:r>
            <a:br>
              <a:rPr lang="cs-CZ" dirty="0"/>
            </a:br>
            <a:r>
              <a:rPr lang="cs-CZ" dirty="0"/>
              <a:t>část </a:t>
            </a:r>
            <a:r>
              <a:rPr lang="cs-CZ" dirty="0" smtClean="0"/>
              <a:t>IV/2</a:t>
            </a:r>
            <a:endParaRPr lang="cs-CZ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6A34EE1-B91E-27ED-9CB7-5C52E1A72A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00136" y="4564146"/>
            <a:ext cx="3042699" cy="1053181"/>
          </a:xfrm>
        </p:spPr>
        <p:txBody>
          <a:bodyPr>
            <a:normAutofit/>
          </a:bodyPr>
          <a:lstStyle/>
          <a:p>
            <a:r>
              <a:rPr lang="cs-CZ" dirty="0" smtClean="0"/>
              <a:t>Fyzika </a:t>
            </a:r>
            <a:r>
              <a:rPr lang="cs-CZ" dirty="0"/>
              <a:t>mikrosvěta</a:t>
            </a:r>
          </a:p>
          <a:p>
            <a:r>
              <a:rPr lang="cs-CZ" dirty="0"/>
              <a:t>O vesmíru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85F58385-E5CC-F1D4-0D5F-F4D1B533470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8148" y="774982"/>
            <a:ext cx="3056495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46766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1325B1EA-E402-247B-C457-F03C4AE5DB10}"/>
              </a:ext>
            </a:extLst>
          </p:cNvPr>
          <p:cNvSpPr txBox="1"/>
          <p:nvPr/>
        </p:nvSpPr>
        <p:spPr>
          <a:xfrm>
            <a:off x="771277" y="499037"/>
            <a:ext cx="303732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Obsah prezentace Fyzika </a:t>
            </a:r>
            <a:r>
              <a:rPr lang="cs-CZ" b="1" dirty="0" smtClean="0"/>
              <a:t>IV/2</a:t>
            </a:r>
            <a:endParaRPr lang="cs-CZ" b="1" dirty="0"/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C338793E-C241-405F-946E-EA52BD196E07}"/>
              </a:ext>
            </a:extLst>
          </p:cNvPr>
          <p:cNvSpPr txBox="1"/>
          <p:nvPr/>
        </p:nvSpPr>
        <p:spPr>
          <a:xfrm>
            <a:off x="771277" y="1041622"/>
            <a:ext cx="380072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FYZIKA </a:t>
            </a:r>
            <a:r>
              <a:rPr lang="cs-CZ" b="1" dirty="0"/>
              <a:t>MIKROSVĚTA</a:t>
            </a:r>
            <a:endParaRPr lang="cs-CZ" dirty="0"/>
          </a:p>
          <a:p>
            <a:r>
              <a:rPr lang="cs-CZ" dirty="0">
                <a:hlinkClick r:id="rId2" action="ppaction://hlinksldjump"/>
              </a:rPr>
              <a:t>Atom</a:t>
            </a:r>
            <a:endParaRPr lang="cs-CZ" dirty="0"/>
          </a:p>
          <a:p>
            <a:r>
              <a:rPr lang="cs-CZ" dirty="0">
                <a:hlinkClick r:id="rId3" action="ppaction://hlinksldjump"/>
              </a:rPr>
              <a:t>Modely atomu</a:t>
            </a:r>
            <a:endParaRPr lang="cs-CZ" dirty="0"/>
          </a:p>
          <a:p>
            <a:r>
              <a:rPr lang="cs-CZ" dirty="0">
                <a:hlinkClick r:id="rId4" action="ppaction://hlinksldjump"/>
              </a:rPr>
              <a:t>Jádro atomu</a:t>
            </a:r>
            <a:endParaRPr lang="cs-CZ" dirty="0"/>
          </a:p>
          <a:p>
            <a:r>
              <a:rPr lang="cs-CZ" dirty="0">
                <a:hlinkClick r:id="rId5" action="ppaction://hlinksldjump"/>
              </a:rPr>
              <a:t>Částice a urychlovače</a:t>
            </a:r>
            <a:endParaRPr lang="cs-CZ" dirty="0"/>
          </a:p>
          <a:p>
            <a:r>
              <a:rPr lang="cs-CZ" b="1" dirty="0">
                <a:hlinkClick r:id="rId6" action="ppaction://hlinksldjump"/>
              </a:rPr>
              <a:t>O VESMÍRU</a:t>
            </a:r>
            <a:endParaRPr lang="cs-CZ" b="1" dirty="0"/>
          </a:p>
          <a:p>
            <a:r>
              <a:rPr lang="cs-CZ" b="1" dirty="0">
                <a:hlinkClick r:id="rId7" action="ppaction://hlinksldjump"/>
              </a:rPr>
              <a:t>VÝSLEDKY ÚLOH</a:t>
            </a:r>
            <a:endParaRPr lang="cs-CZ" b="1" dirty="0"/>
          </a:p>
          <a:p>
            <a:r>
              <a:rPr lang="cs-CZ" b="1" dirty="0">
                <a:hlinkClick r:id="rId8" action="ppaction://hlinksldjump"/>
              </a:rPr>
              <a:t>HLAVNÍ UDÁLOSTI Z DĚJIN FYZIKY</a:t>
            </a:r>
            <a:endParaRPr lang="cs-CZ" b="1" dirty="0"/>
          </a:p>
          <a:p>
            <a:r>
              <a:rPr lang="cs-CZ" b="1" dirty="0">
                <a:hlinkClick r:id="rId9" action="ppaction://hlinksldjump"/>
              </a:rPr>
              <a:t>TABULKY</a:t>
            </a:r>
            <a:endParaRPr lang="cs-CZ" b="1" dirty="0"/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AA800A81-5DE2-D728-33B0-D3C88BDFFF2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2538" y="689532"/>
            <a:ext cx="3259170" cy="4680000"/>
          </a:xfrm>
          <a:prstGeom prst="rect">
            <a:avLst/>
          </a:prstGeom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B5167DCF-289B-03F7-EC3C-DEFA51C65F7A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8306" y="689532"/>
            <a:ext cx="3058579" cy="4680000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49240E2D-EAFB-9DD3-0342-AEAEA6DF540A}"/>
              </a:ext>
            </a:extLst>
          </p:cNvPr>
          <p:cNvSpPr txBox="1"/>
          <p:nvPr/>
        </p:nvSpPr>
        <p:spPr>
          <a:xfrm>
            <a:off x="771277" y="5631712"/>
            <a:ext cx="39279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Návrat na titulní stranu – klávesa HOME</a:t>
            </a:r>
          </a:p>
        </p:txBody>
      </p:sp>
    </p:spTree>
    <p:extLst>
      <p:ext uri="{BB962C8B-B14F-4D97-AF65-F5344CB8AC3E}">
        <p14:creationId xmlns:p14="http://schemas.microsoft.com/office/powerpoint/2010/main" val="31354459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5FA09001-6E5C-0FC0-2A8E-939FC5F6C57D}"/>
              </a:ext>
            </a:extLst>
          </p:cNvPr>
          <p:cNvGrpSpPr/>
          <p:nvPr/>
        </p:nvGrpSpPr>
        <p:grpSpPr>
          <a:xfrm>
            <a:off x="1001442" y="161014"/>
            <a:ext cx="10189116" cy="6535972"/>
            <a:chOff x="1077882" y="55659"/>
            <a:chExt cx="10189116" cy="6535972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F3CAE8F4-9AD3-F61C-BB0F-EFA266C144F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043" b="3653"/>
            <a:stretch>
              <a:fillRect/>
            </a:stretch>
          </p:blipFill>
          <p:spPr>
            <a:xfrm>
              <a:off x="1077882" y="55659"/>
              <a:ext cx="4408284" cy="6535972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4FE5F838-D089-DFE8-5CB5-254A4242E55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639" r="1782" b="3057"/>
            <a:stretch>
              <a:fillRect/>
            </a:stretch>
          </p:blipFill>
          <p:spPr>
            <a:xfrm>
              <a:off x="6983551" y="55659"/>
              <a:ext cx="4283447" cy="653597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886240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Skupina 8">
            <a:extLst>
              <a:ext uri="{FF2B5EF4-FFF2-40B4-BE49-F238E27FC236}">
                <a16:creationId xmlns:a16="http://schemas.microsoft.com/office/drawing/2014/main" id="{BB1CC17B-833B-B2C3-0558-08E68C9FA4CC}"/>
              </a:ext>
            </a:extLst>
          </p:cNvPr>
          <p:cNvGrpSpPr/>
          <p:nvPr/>
        </p:nvGrpSpPr>
        <p:grpSpPr>
          <a:xfrm>
            <a:off x="1172122" y="144575"/>
            <a:ext cx="9847757" cy="6568851"/>
            <a:chOff x="1403339" y="181806"/>
            <a:chExt cx="9847757" cy="6568851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557FE02E-3841-555D-EE5A-DEACF8F1B28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260" b="1571"/>
            <a:stretch>
              <a:fillRect/>
            </a:stretch>
          </p:blipFill>
          <p:spPr>
            <a:xfrm>
              <a:off x="1403339" y="181806"/>
              <a:ext cx="4471416" cy="6568851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5F1EE4FB-26A5-58D8-83C6-A17A087B422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755" r="2248" b="2462"/>
            <a:stretch>
              <a:fillRect/>
            </a:stretch>
          </p:blipFill>
          <p:spPr>
            <a:xfrm>
              <a:off x="6913825" y="181806"/>
              <a:ext cx="4337271" cy="656885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215103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0D2E04BD-60D1-E305-F52E-BCB36AAE7B3B}"/>
              </a:ext>
            </a:extLst>
          </p:cNvPr>
          <p:cNvGrpSpPr/>
          <p:nvPr/>
        </p:nvGrpSpPr>
        <p:grpSpPr>
          <a:xfrm>
            <a:off x="1061961" y="180355"/>
            <a:ext cx="10068078" cy="6497290"/>
            <a:chOff x="1175067" y="142049"/>
            <a:chExt cx="10068078" cy="6497290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0154255C-32EA-3605-26D9-3B8923E5D9E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071" b="3189"/>
            <a:stretch>
              <a:fillRect/>
            </a:stretch>
          </p:blipFill>
          <p:spPr>
            <a:xfrm>
              <a:off x="1175067" y="142049"/>
              <a:ext cx="4482687" cy="6497290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DE07758C-19D0-93CE-8D33-CA06E2C6953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217" r="1145" b="3042"/>
            <a:stretch>
              <a:fillRect/>
            </a:stretch>
          </p:blipFill>
          <p:spPr>
            <a:xfrm>
              <a:off x="6880227" y="142049"/>
              <a:ext cx="4362918" cy="649729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7028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5ADC48E0-BFEE-3466-7566-C4A5C8FA74EB}"/>
              </a:ext>
            </a:extLst>
          </p:cNvPr>
          <p:cNvGrpSpPr/>
          <p:nvPr/>
        </p:nvGrpSpPr>
        <p:grpSpPr>
          <a:xfrm>
            <a:off x="1146104" y="133184"/>
            <a:ext cx="9899793" cy="6591633"/>
            <a:chOff x="1263839" y="133183"/>
            <a:chExt cx="9899793" cy="6591633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09D44BC1-937B-BA4D-3A27-38DE2EE0EF7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687" b="2197"/>
            <a:stretch>
              <a:fillRect/>
            </a:stretch>
          </p:blipFill>
          <p:spPr>
            <a:xfrm>
              <a:off x="1263839" y="133183"/>
              <a:ext cx="4448268" cy="6591633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BF2AFDB4-209F-B2A5-8B90-467BE58D890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509" r="1600" b="1950"/>
            <a:stretch>
              <a:fillRect/>
            </a:stretch>
          </p:blipFill>
          <p:spPr>
            <a:xfrm>
              <a:off x="6823729" y="133183"/>
              <a:ext cx="4339903" cy="652603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611511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FCF40F47-F851-696B-5600-5911D99DF7F9}"/>
              </a:ext>
            </a:extLst>
          </p:cNvPr>
          <p:cNvGrpSpPr/>
          <p:nvPr/>
        </p:nvGrpSpPr>
        <p:grpSpPr>
          <a:xfrm>
            <a:off x="1059744" y="161014"/>
            <a:ext cx="10072513" cy="6535973"/>
            <a:chOff x="1456879" y="151074"/>
            <a:chExt cx="10072513" cy="6535973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569580F6-3E36-0D9A-CA15-AFAE440C092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203" b="2493"/>
            <a:stretch>
              <a:fillRect/>
            </a:stretch>
          </p:blipFill>
          <p:spPr>
            <a:xfrm>
              <a:off x="1456879" y="151074"/>
              <a:ext cx="4523362" cy="6535973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56B9DA7C-7D09-EC32-18B1-8DF1832BFF3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870" r="2295" b="2825"/>
            <a:stretch>
              <a:fillRect/>
            </a:stretch>
          </p:blipFill>
          <p:spPr>
            <a:xfrm>
              <a:off x="7157355" y="151074"/>
              <a:ext cx="4372037" cy="653597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212110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EBD65549-AD80-BDF9-FDCB-D77A5CC751F3}"/>
              </a:ext>
            </a:extLst>
          </p:cNvPr>
          <p:cNvGrpSpPr/>
          <p:nvPr/>
        </p:nvGrpSpPr>
        <p:grpSpPr>
          <a:xfrm>
            <a:off x="1108897" y="121257"/>
            <a:ext cx="9974206" cy="6615486"/>
            <a:chOff x="1348452" y="103367"/>
            <a:chExt cx="9974206" cy="6615486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06BE2231-80E3-F6C8-9C66-FE21DC4DB70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07" b="2030"/>
            <a:stretch>
              <a:fillRect/>
            </a:stretch>
          </p:blipFill>
          <p:spPr>
            <a:xfrm>
              <a:off x="1348452" y="103367"/>
              <a:ext cx="4326747" cy="6615486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E3A9E0E7-0535-5200-982C-F4C2F8603FC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56" t="1419" r="1215" b="2031"/>
            <a:stretch>
              <a:fillRect/>
            </a:stretch>
          </p:blipFill>
          <p:spPr>
            <a:xfrm>
              <a:off x="6995910" y="103367"/>
              <a:ext cx="4326748" cy="661548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465600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5B1ECE5B-3ECE-8207-D79B-91F41DBEC02C}"/>
              </a:ext>
            </a:extLst>
          </p:cNvPr>
          <p:cNvGrpSpPr/>
          <p:nvPr/>
        </p:nvGrpSpPr>
        <p:grpSpPr>
          <a:xfrm>
            <a:off x="1008484" y="153063"/>
            <a:ext cx="10175033" cy="6551875"/>
            <a:chOff x="1147175" y="159026"/>
            <a:chExt cx="10175033" cy="6551875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23169444-7157-14AD-565D-1B88029DC4E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062" b="2821"/>
            <a:stretch>
              <a:fillRect/>
            </a:stretch>
          </p:blipFill>
          <p:spPr>
            <a:xfrm>
              <a:off x="1147175" y="159026"/>
              <a:ext cx="4538472" cy="6488264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097E698E-52AB-A4CC-3764-13D04D54175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74" r="2110" b="2162"/>
            <a:stretch>
              <a:fillRect/>
            </a:stretch>
          </p:blipFill>
          <p:spPr>
            <a:xfrm>
              <a:off x="6975017" y="159026"/>
              <a:ext cx="4347191" cy="65518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83866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C4EC0A32-5ACA-9E46-0C2D-9BCBD8AC3662}"/>
              </a:ext>
            </a:extLst>
          </p:cNvPr>
          <p:cNvGrpSpPr/>
          <p:nvPr/>
        </p:nvGrpSpPr>
        <p:grpSpPr>
          <a:xfrm>
            <a:off x="1072109" y="157037"/>
            <a:ext cx="10047783" cy="6543926"/>
            <a:chOff x="1120472" y="143121"/>
            <a:chExt cx="10047783" cy="6543926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784CAD50-814D-48EF-B175-2C3271E38B5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767" b="2174"/>
            <a:stretch>
              <a:fillRect/>
            </a:stretch>
          </p:blipFill>
          <p:spPr>
            <a:xfrm>
              <a:off x="1120472" y="143122"/>
              <a:ext cx="4480560" cy="6543925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4B1EC745-91C1-B74D-E85C-7B5A28613BF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767" b="2174"/>
            <a:stretch>
              <a:fillRect/>
            </a:stretch>
          </p:blipFill>
          <p:spPr>
            <a:xfrm>
              <a:off x="6724271" y="143121"/>
              <a:ext cx="4443984" cy="65439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825388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0F01AF37-4F3B-33EA-345B-A20CC0F0E3F3}"/>
              </a:ext>
            </a:extLst>
          </p:cNvPr>
          <p:cNvGrpSpPr/>
          <p:nvPr/>
        </p:nvGrpSpPr>
        <p:grpSpPr>
          <a:xfrm>
            <a:off x="1135148" y="168965"/>
            <a:ext cx="9921704" cy="6520071"/>
            <a:chOff x="1257830" y="174929"/>
            <a:chExt cx="9921704" cy="6520071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F80B3FE8-5D35-96C0-46CF-25BA3434E49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677" b="2398"/>
            <a:stretch>
              <a:fillRect/>
            </a:stretch>
          </p:blipFill>
          <p:spPr>
            <a:xfrm>
              <a:off x="1257830" y="174929"/>
              <a:ext cx="4507992" cy="6520070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1DBE4955-CCE0-82FC-8449-51937035862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691" r="3236" b="1559"/>
            <a:stretch>
              <a:fillRect/>
            </a:stretch>
          </p:blipFill>
          <p:spPr>
            <a:xfrm>
              <a:off x="6894098" y="174929"/>
              <a:ext cx="4285436" cy="652007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663914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DBBA90E0-5670-13BC-E9E2-A8D934D6C02A}"/>
              </a:ext>
            </a:extLst>
          </p:cNvPr>
          <p:cNvGrpSpPr/>
          <p:nvPr/>
        </p:nvGrpSpPr>
        <p:grpSpPr>
          <a:xfrm>
            <a:off x="949001" y="145111"/>
            <a:ext cx="10293998" cy="6567778"/>
            <a:chOff x="1180173" y="145111"/>
            <a:chExt cx="10293998" cy="6567778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8C05E085-D3AA-DFA2-C4C5-7E5A6D212DD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50" b="2383"/>
            <a:stretch>
              <a:fillRect/>
            </a:stretch>
          </p:blipFill>
          <p:spPr>
            <a:xfrm>
              <a:off x="1180173" y="145111"/>
              <a:ext cx="4520184" cy="6567778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5E2C6482-10D1-06FD-185C-1A62698B3C8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749" b="2482"/>
            <a:stretch>
              <a:fillRect/>
            </a:stretch>
          </p:blipFill>
          <p:spPr>
            <a:xfrm>
              <a:off x="6997210" y="145111"/>
              <a:ext cx="4476961" cy="656777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858675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64AEFC4B-C1E5-CD79-B650-966F49EF7936}"/>
              </a:ext>
            </a:extLst>
          </p:cNvPr>
          <p:cNvGrpSpPr/>
          <p:nvPr/>
        </p:nvGrpSpPr>
        <p:grpSpPr>
          <a:xfrm>
            <a:off x="1160036" y="141136"/>
            <a:ext cx="9871928" cy="6575728"/>
            <a:chOff x="1160036" y="134097"/>
            <a:chExt cx="9871928" cy="6575728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A079640E-F9E6-7E06-A7D2-04FBF98911B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955" b="3304"/>
            <a:stretch>
              <a:fillRect/>
            </a:stretch>
          </p:blipFill>
          <p:spPr>
            <a:xfrm>
              <a:off x="1160036" y="134097"/>
              <a:ext cx="4452157" cy="6497292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2C82B458-E44F-0416-FE35-7C9ACEA20EC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91" r="1513" b="2825"/>
            <a:stretch>
              <a:fillRect/>
            </a:stretch>
          </p:blipFill>
          <p:spPr>
            <a:xfrm>
              <a:off x="6663693" y="134097"/>
              <a:ext cx="4368271" cy="657572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118176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C3E34052-2EAB-4506-24C1-36F6E1697B6F}"/>
              </a:ext>
            </a:extLst>
          </p:cNvPr>
          <p:cNvGrpSpPr/>
          <p:nvPr/>
        </p:nvGrpSpPr>
        <p:grpSpPr>
          <a:xfrm>
            <a:off x="1022041" y="132648"/>
            <a:ext cx="10147918" cy="6592705"/>
            <a:chOff x="1119080" y="78439"/>
            <a:chExt cx="10147918" cy="6592705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45673E8A-99BF-4ED0-7ECB-7AFF9161978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998" b="2869"/>
            <a:stretch>
              <a:fillRect/>
            </a:stretch>
          </p:blipFill>
          <p:spPr>
            <a:xfrm>
              <a:off x="1119080" y="78439"/>
              <a:ext cx="4562856" cy="6592705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D118A024-D17F-F6B1-8407-3E99C34CD14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335" r="1813" b="2593"/>
            <a:stretch>
              <a:fillRect/>
            </a:stretch>
          </p:blipFill>
          <p:spPr>
            <a:xfrm>
              <a:off x="6852567" y="78439"/>
              <a:ext cx="4414431" cy="652007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17739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Skupina 8">
            <a:extLst>
              <a:ext uri="{FF2B5EF4-FFF2-40B4-BE49-F238E27FC236}">
                <a16:creationId xmlns:a16="http://schemas.microsoft.com/office/drawing/2014/main" id="{368468AD-0447-457C-F58B-E0BF384DDAEA}"/>
              </a:ext>
            </a:extLst>
          </p:cNvPr>
          <p:cNvGrpSpPr/>
          <p:nvPr/>
        </p:nvGrpSpPr>
        <p:grpSpPr>
          <a:xfrm>
            <a:off x="1213458" y="168966"/>
            <a:ext cx="9765084" cy="6520069"/>
            <a:chOff x="977129" y="119270"/>
            <a:chExt cx="9765084" cy="6520069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8F897561-392F-9271-4CA6-FDFEB0388F6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739" b="3188"/>
            <a:stretch>
              <a:fillRect/>
            </a:stretch>
          </p:blipFill>
          <p:spPr>
            <a:xfrm>
              <a:off x="977129" y="119270"/>
              <a:ext cx="4496901" cy="6520069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33F6E8FF-3787-97B5-9B4C-CEF2FF50940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947" r="2099" b="7106"/>
            <a:stretch>
              <a:fillRect/>
            </a:stretch>
          </p:blipFill>
          <p:spPr>
            <a:xfrm>
              <a:off x="6346783" y="119270"/>
              <a:ext cx="4395430" cy="567723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752637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Skupina 8">
            <a:extLst>
              <a:ext uri="{FF2B5EF4-FFF2-40B4-BE49-F238E27FC236}">
                <a16:creationId xmlns:a16="http://schemas.microsoft.com/office/drawing/2014/main" id="{4A714321-F578-6917-C396-0EC33B002FAD}"/>
              </a:ext>
            </a:extLst>
          </p:cNvPr>
          <p:cNvGrpSpPr/>
          <p:nvPr/>
        </p:nvGrpSpPr>
        <p:grpSpPr>
          <a:xfrm>
            <a:off x="3866388" y="1762623"/>
            <a:ext cx="4459224" cy="3332755"/>
            <a:chOff x="3842866" y="475919"/>
            <a:chExt cx="4459224" cy="3332755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2A2FC034-75FE-5E0C-5104-6E0E5534141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7796"/>
            <a:stretch>
              <a:fillRect/>
            </a:stretch>
          </p:blipFill>
          <p:spPr>
            <a:xfrm>
              <a:off x="3850486" y="475919"/>
              <a:ext cx="4443984" cy="833231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C30ADF32-AAF0-AB3B-ACA9-AEDA2BB26F1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0998" b="44795"/>
            <a:stretch>
              <a:fillRect/>
            </a:stretch>
          </p:blipFill>
          <p:spPr>
            <a:xfrm>
              <a:off x="3842866" y="1574358"/>
              <a:ext cx="4459224" cy="223431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146067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BA2E34C-9146-23F8-B163-584BB1C3E77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924" b="1809"/>
          <a:stretch>
            <a:fillRect/>
          </a:stretch>
        </p:blipFill>
        <p:spPr>
          <a:xfrm>
            <a:off x="1234227" y="173854"/>
            <a:ext cx="4529328" cy="6560901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A9329127-4317-0FA6-48D2-4D9F69A28EF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76" b="3156"/>
          <a:stretch>
            <a:fillRect/>
          </a:stretch>
        </p:blipFill>
        <p:spPr>
          <a:xfrm>
            <a:off x="6797989" y="173854"/>
            <a:ext cx="4287005" cy="6560901"/>
          </a:xfrm>
          <a:prstGeom prst="rect">
            <a:avLst/>
          </a:prstGeom>
        </p:spPr>
      </p:pic>
      <p:grpSp>
        <p:nvGrpSpPr>
          <p:cNvPr id="8" name="Skupina 7">
            <a:extLst>
              <a:ext uri="{FF2B5EF4-FFF2-40B4-BE49-F238E27FC236}">
                <a16:creationId xmlns:a16="http://schemas.microsoft.com/office/drawing/2014/main" id="{D9CF5E86-32C5-4A58-DE59-372EFF4FBD6D}"/>
              </a:ext>
            </a:extLst>
          </p:cNvPr>
          <p:cNvGrpSpPr/>
          <p:nvPr/>
        </p:nvGrpSpPr>
        <p:grpSpPr>
          <a:xfrm>
            <a:off x="1170617" y="148550"/>
            <a:ext cx="9850767" cy="6560901"/>
            <a:chOff x="1226276" y="148549"/>
            <a:chExt cx="9850767" cy="6560901"/>
          </a:xfrm>
        </p:grpSpPr>
        <p:pic>
          <p:nvPicPr>
            <p:cNvPr id="6" name="Obrázek 5">
              <a:extLst>
                <a:ext uri="{FF2B5EF4-FFF2-40B4-BE49-F238E27FC236}">
                  <a16:creationId xmlns:a16="http://schemas.microsoft.com/office/drawing/2014/main" id="{C4023258-C64D-2A9C-22BB-FBED7AD3B2A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924" b="1809"/>
            <a:stretch>
              <a:fillRect/>
            </a:stretch>
          </p:blipFill>
          <p:spPr>
            <a:xfrm>
              <a:off x="1226276" y="148549"/>
              <a:ext cx="4529328" cy="6560901"/>
            </a:xfrm>
            <a:prstGeom prst="rect">
              <a:avLst/>
            </a:prstGeom>
          </p:spPr>
        </p:pic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CC72EC2E-FC21-17FE-636A-DAB37F6803D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76" b="3156"/>
            <a:stretch>
              <a:fillRect/>
            </a:stretch>
          </p:blipFill>
          <p:spPr>
            <a:xfrm>
              <a:off x="6790038" y="148549"/>
              <a:ext cx="4287005" cy="656090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293875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91BBB43F-CDA8-60DF-39FD-741466FEE385}"/>
              </a:ext>
            </a:extLst>
          </p:cNvPr>
          <p:cNvGrpSpPr/>
          <p:nvPr/>
        </p:nvGrpSpPr>
        <p:grpSpPr>
          <a:xfrm>
            <a:off x="1280289" y="101379"/>
            <a:ext cx="9631423" cy="6655242"/>
            <a:chOff x="1252459" y="0"/>
            <a:chExt cx="9631423" cy="6655242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5EE7292E-2D90-C116-12AF-AA11864E73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32" b="2956"/>
            <a:stretch>
              <a:fillRect/>
            </a:stretch>
          </p:blipFill>
          <p:spPr>
            <a:xfrm>
              <a:off x="1252459" y="105090"/>
              <a:ext cx="4534640" cy="6550152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1A668207-CECB-672C-5584-E7E13A8EFAE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72895"/>
            <a:stretch>
              <a:fillRect/>
            </a:stretch>
          </p:blipFill>
          <p:spPr>
            <a:xfrm>
              <a:off x="6461234" y="0"/>
              <a:ext cx="4422648" cy="177539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492266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03D1491-0FBE-6A37-68D1-2AB04052F41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231" b="2378"/>
          <a:stretch>
            <a:fillRect/>
          </a:stretch>
        </p:blipFill>
        <p:spPr>
          <a:xfrm>
            <a:off x="771408" y="125234"/>
            <a:ext cx="4590288" cy="6607534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26EA1EBA-E200-CC02-6287-510165F62F2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11" b="2840"/>
          <a:stretch>
            <a:fillRect/>
          </a:stretch>
        </p:blipFill>
        <p:spPr>
          <a:xfrm>
            <a:off x="6676446" y="125233"/>
            <a:ext cx="4514088" cy="6607535"/>
          </a:xfrm>
          <a:prstGeom prst="rect">
            <a:avLst/>
          </a:prstGeom>
        </p:spPr>
      </p:pic>
      <p:grpSp>
        <p:nvGrpSpPr>
          <p:cNvPr id="8" name="Skupina 7">
            <a:extLst>
              <a:ext uri="{FF2B5EF4-FFF2-40B4-BE49-F238E27FC236}">
                <a16:creationId xmlns:a16="http://schemas.microsoft.com/office/drawing/2014/main" id="{03BCE06F-7042-ACA3-7ED0-8258B1432DCA}"/>
              </a:ext>
            </a:extLst>
          </p:cNvPr>
          <p:cNvGrpSpPr/>
          <p:nvPr/>
        </p:nvGrpSpPr>
        <p:grpSpPr>
          <a:xfrm>
            <a:off x="886437" y="125233"/>
            <a:ext cx="10419126" cy="6607535"/>
            <a:chOff x="747554" y="125232"/>
            <a:chExt cx="10419126" cy="6607535"/>
          </a:xfrm>
        </p:grpSpPr>
        <p:pic>
          <p:nvPicPr>
            <p:cNvPr id="6" name="Obrázek 5">
              <a:extLst>
                <a:ext uri="{FF2B5EF4-FFF2-40B4-BE49-F238E27FC236}">
                  <a16:creationId xmlns:a16="http://schemas.microsoft.com/office/drawing/2014/main" id="{74F5583D-738D-3F73-5966-A51AA7E8E51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31" b="2378"/>
            <a:stretch>
              <a:fillRect/>
            </a:stretch>
          </p:blipFill>
          <p:spPr>
            <a:xfrm>
              <a:off x="747554" y="125233"/>
              <a:ext cx="4590288" cy="6607534"/>
            </a:xfrm>
            <a:prstGeom prst="rect">
              <a:avLst/>
            </a:prstGeom>
          </p:spPr>
        </p:pic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05389285-2AA4-A177-065F-FC38410F4ED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11" b="2840"/>
            <a:stretch>
              <a:fillRect/>
            </a:stretch>
          </p:blipFill>
          <p:spPr>
            <a:xfrm>
              <a:off x="6652592" y="125232"/>
              <a:ext cx="4514088" cy="660753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22945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F40475EA-5327-9398-9995-8ECE4E21072F}"/>
              </a:ext>
            </a:extLst>
          </p:cNvPr>
          <p:cNvGrpSpPr/>
          <p:nvPr/>
        </p:nvGrpSpPr>
        <p:grpSpPr>
          <a:xfrm>
            <a:off x="980868" y="826273"/>
            <a:ext cx="10230265" cy="5205454"/>
            <a:chOff x="1179179" y="304800"/>
            <a:chExt cx="10230265" cy="5205454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9DF4E493-71D4-17E6-1C9A-804EB41B28D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0567"/>
            <a:stretch>
              <a:fillRect/>
            </a:stretch>
          </p:blipFill>
          <p:spPr>
            <a:xfrm>
              <a:off x="1179179" y="304800"/>
              <a:ext cx="4474464" cy="5205454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E2CB7B14-44DC-BA82-2C30-3EFF1EB0997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1449"/>
            <a:stretch>
              <a:fillRect/>
            </a:stretch>
          </p:blipFill>
          <p:spPr>
            <a:xfrm>
              <a:off x="7014228" y="304800"/>
              <a:ext cx="4395216" cy="510208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974735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4E3F2851-3889-739F-2446-FE7FEB46ED70}"/>
              </a:ext>
            </a:extLst>
          </p:cNvPr>
          <p:cNvGrpSpPr/>
          <p:nvPr/>
        </p:nvGrpSpPr>
        <p:grpSpPr>
          <a:xfrm>
            <a:off x="1180975" y="111252"/>
            <a:ext cx="9830051" cy="6635496"/>
            <a:chOff x="1517705" y="135636"/>
            <a:chExt cx="9830051" cy="6635496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2C1526B2-8BA3-C9EE-4E5B-22AEA96007A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7705" y="135636"/>
              <a:ext cx="4465320" cy="6586728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ACA24FC1-B320-BCFA-F944-209DE38A675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21476" y="135636"/>
              <a:ext cx="4526280" cy="66354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9052977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80E20082-0218-4121-1F19-700ADB4C5702}"/>
              </a:ext>
            </a:extLst>
          </p:cNvPr>
          <p:cNvGrpSpPr/>
          <p:nvPr/>
        </p:nvGrpSpPr>
        <p:grpSpPr>
          <a:xfrm>
            <a:off x="1128620" y="168965"/>
            <a:ext cx="9934761" cy="6520070"/>
            <a:chOff x="1669293" y="272995"/>
            <a:chExt cx="9934761" cy="6520070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DD718210-0B57-D410-4142-6D515D2A57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927"/>
            <a:stretch>
              <a:fillRect/>
            </a:stretch>
          </p:blipFill>
          <p:spPr>
            <a:xfrm>
              <a:off x="1669293" y="272995"/>
              <a:ext cx="4512000" cy="6520070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2267E4D9-FB82-8055-C7CC-B5C67E7CE83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89966" y="272995"/>
              <a:ext cx="4514088" cy="597408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3163818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264AEFA-EBCD-9827-561A-3A981B753C31}"/>
              </a:ext>
            </a:extLst>
          </p:cNvPr>
          <p:cNvSpPr txBox="1"/>
          <p:nvPr/>
        </p:nvSpPr>
        <p:spPr>
          <a:xfrm>
            <a:off x="5363155" y="3244334"/>
            <a:ext cx="14656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Konec části IV</a:t>
            </a:r>
          </a:p>
        </p:txBody>
      </p:sp>
    </p:spTree>
    <p:extLst>
      <p:ext uri="{BB962C8B-B14F-4D97-AF65-F5344CB8AC3E}">
        <p14:creationId xmlns:p14="http://schemas.microsoft.com/office/powerpoint/2010/main" val="252713264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39</Words>
  <Application>Microsoft Office PowerPoint</Application>
  <PresentationFormat>Širokoúhlá obrazovka</PresentationFormat>
  <Paragraphs>15</Paragraphs>
  <Slides>23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7" baseType="lpstr">
      <vt:lpstr>Arial</vt:lpstr>
      <vt:lpstr>Calibri</vt:lpstr>
      <vt:lpstr>Calibri Light</vt:lpstr>
      <vt:lpstr>Motiv Office</vt:lpstr>
      <vt:lpstr>Fyzika pro netechnické obory část IV/2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Fyzika pro netechnické obory část IV/2</dc:title>
  <dc:creator>KAREL SIXL</dc:creator>
  <cp:lastModifiedBy>KAREL SIXL</cp:lastModifiedBy>
  <cp:revision>1</cp:revision>
  <dcterms:created xsi:type="dcterms:W3CDTF">2025-11-06T11:42:22Z</dcterms:created>
  <dcterms:modified xsi:type="dcterms:W3CDTF">2025-11-06T11:47:00Z</dcterms:modified>
</cp:coreProperties>
</file>