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8057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185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09716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9776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64969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42615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555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99381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1580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58552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73098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32003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953524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821114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2342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9890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3378B-A294-41AE-B372-CBCEC8BF4DD3}" type="datetimeFigureOut">
              <a:rPr lang="cs-CZ" smtClean="0"/>
              <a:pPr/>
              <a:t>23.11.2017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3BA79A2-A5BE-4A4A-8E92-49E45138C10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918438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F8DB143-40C6-4687-980F-ACBD59CC9FC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TROPY A FIGURY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7D6019C3-32FA-4BC3-B403-C16FCB1FBC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55186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933C401-39CD-4391-AA7B-C59ADE6E5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SYNESTÉZIE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0745DD6-061E-4B7E-85D3-D7DA924F94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Zaměňování vjemů různého smyslového vnímání – např. ostrá chuť, sladký hlas, ledový pohled</a:t>
            </a:r>
          </a:p>
        </p:txBody>
      </p:sp>
    </p:spTree>
    <p:extLst>
      <p:ext uri="{BB962C8B-B14F-4D97-AF65-F5344CB8AC3E}">
        <p14:creationId xmlns:p14="http://schemas.microsoft.com/office/powerpoint/2010/main" xmlns="" val="1765716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69DE02E7-FA94-46EE-8737-356F0F8F1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ANTONOMÁZIE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A1909C6-53E9-4A97-9EBF-618021982E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Druh synekdochy</a:t>
            </a:r>
          </a:p>
          <a:p>
            <a:r>
              <a:rPr lang="cs-CZ" dirty="0"/>
              <a:t>Pro všeobecně známé osobnosti platí další nějaký charakteristický znak</a:t>
            </a:r>
          </a:p>
          <a:p>
            <a:r>
              <a:rPr lang="cs-CZ" dirty="0"/>
              <a:t>Karel IV. – otec vlasti</a:t>
            </a:r>
          </a:p>
          <a:p>
            <a:r>
              <a:rPr lang="cs-CZ" dirty="0"/>
              <a:t>Komenský – učitel národů</a:t>
            </a:r>
          </a:p>
          <a:p>
            <a:r>
              <a:rPr lang="cs-CZ" dirty="0"/>
              <a:t>Alžběta I. </a:t>
            </a:r>
            <a:r>
              <a:rPr lang="cs-CZ" dirty="0" err="1"/>
              <a:t>Tudorovna</a:t>
            </a:r>
            <a:r>
              <a:rPr lang="cs-CZ" dirty="0"/>
              <a:t> – panenská královna</a:t>
            </a:r>
          </a:p>
        </p:txBody>
      </p:sp>
    </p:spTree>
    <p:extLst>
      <p:ext uri="{BB962C8B-B14F-4D97-AF65-F5344CB8AC3E}">
        <p14:creationId xmlns:p14="http://schemas.microsoft.com/office/powerpoint/2010/main" xmlns="" val="857398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45C32D8-2A8F-48CA-8546-70C72185A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LITOTES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4BCECEC-A9A9-46E0-8C05-BD82B3ED8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 hyperboly</a:t>
            </a:r>
          </a:p>
          <a:p>
            <a:r>
              <a:rPr lang="cs-CZ" dirty="0"/>
              <a:t>Zjemnění – negace protikladu (neplést s eufemismem)</a:t>
            </a:r>
          </a:p>
          <a:p>
            <a:r>
              <a:rPr lang="cs-CZ" dirty="0"/>
              <a:t>Místo starý – nemladý</a:t>
            </a:r>
          </a:p>
          <a:p>
            <a:r>
              <a:rPr lang="cs-CZ" dirty="0"/>
              <a:t>Není hloupý</a:t>
            </a:r>
          </a:p>
          <a:p>
            <a:r>
              <a:rPr lang="cs-CZ" dirty="0"/>
              <a:t>To není nemožné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25664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3F33A4F-56DE-4F86-BD34-CBD721BDE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PERIFRÁZE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400E0755-FBF5-4425-8110-396DD4D63F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Snaha nahradit přímé pojmenování obšírnějším popisem</a:t>
            </a:r>
          </a:p>
          <a:p>
            <a:r>
              <a:rPr lang="cs-CZ" dirty="0"/>
              <a:t>Často se používá, když nechcete opakovat slova nebo když nevíte, jak se ten pojem nazývá</a:t>
            </a:r>
          </a:p>
          <a:p>
            <a:r>
              <a:rPr lang="cs-CZ" dirty="0"/>
              <a:t>Mnoho perifrází je dnes už všeobecně známých</a:t>
            </a:r>
          </a:p>
          <a:p>
            <a:r>
              <a:rPr lang="cs-CZ" dirty="0"/>
              <a:t>Finsko – země tisíců jezer</a:t>
            </a:r>
          </a:p>
          <a:p>
            <a:r>
              <a:rPr lang="cs-CZ" dirty="0"/>
              <a:t>Japonsko – země vycházejícího slunce</a:t>
            </a:r>
          </a:p>
          <a:p>
            <a:r>
              <a:rPr lang="cs-CZ" dirty="0"/>
              <a:t>Matička – to malé šestiboké, co se dává na šroubek</a:t>
            </a:r>
          </a:p>
        </p:txBody>
      </p:sp>
    </p:spTree>
    <p:extLst>
      <p:ext uri="{BB962C8B-B14F-4D97-AF65-F5344CB8AC3E}">
        <p14:creationId xmlns:p14="http://schemas.microsoft.com/office/powerpoint/2010/main" xmlns="" val="30174985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384CEAF-3765-4F90-A4E2-39ED07E3B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SYNEKDOCHA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2727853-0BF4-4F79-BF38-E927AC1B59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Skutečnost je pojmenována označením své části a naopak</a:t>
            </a:r>
          </a:p>
          <a:p>
            <a:r>
              <a:rPr lang="cs-CZ" dirty="0"/>
              <a:t>od jeho smrti uplynulo už mnoho jar</a:t>
            </a:r>
          </a:p>
          <a:p>
            <a:r>
              <a:rPr lang="cs-CZ" dirty="0"/>
              <a:t>Živil sedm krků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3569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F350E4D-4512-4B7B-B148-0820ADEF0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OXYMORÓN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113E3F2-014A-47B9-A23F-A084F65A8F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Přirovnání opakem, slova jsou v rozporu</a:t>
            </a:r>
          </a:p>
          <a:p>
            <a:r>
              <a:rPr lang="cs-CZ" dirty="0"/>
              <a:t>Mrtvé milenky cit</a:t>
            </a:r>
          </a:p>
          <a:p>
            <a:r>
              <a:rPr lang="cs-CZ" dirty="0"/>
              <a:t>Vyhaslé luny svit</a:t>
            </a:r>
          </a:p>
        </p:txBody>
      </p:sp>
    </p:spTree>
    <p:extLst>
      <p:ext uri="{BB962C8B-B14F-4D97-AF65-F5344CB8AC3E}">
        <p14:creationId xmlns:p14="http://schemas.microsoft.com/office/powerpoint/2010/main" xmlns="" val="1507466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DBD6D6F9-5A3A-4BA9-9081-8EA6C7E10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AKROSTICHON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FFAD4EA3-E7A3-40B0-A695-6E6EF9B210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Dnes se už moc neobjevuje</a:t>
            </a:r>
          </a:p>
          <a:p>
            <a:r>
              <a:rPr lang="cs-CZ" dirty="0"/>
              <a:t>Typický pro antiku (</a:t>
            </a:r>
            <a:r>
              <a:rPr lang="cs-CZ" dirty="0" err="1"/>
              <a:t>Plautus</a:t>
            </a:r>
            <a:r>
              <a:rPr lang="cs-CZ" dirty="0"/>
              <a:t>)</a:t>
            </a:r>
          </a:p>
          <a:p>
            <a:r>
              <a:rPr lang="cs-CZ" dirty="0"/>
              <a:t>První písmena po sobě jdoucích slok dávají dohromady nějaké slovo – např. jméno básníka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5132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57660E7-C9D1-4CCC-B0DD-1CE93E825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APOSTROFA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DD8FCAA-FA80-4727-BFF2-25DD8070FF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Oslovení nepřítomné osoby (např. fiktivní nebo boha) nebo neživé věci, od které se nemůžeme dočkat odpovědi</a:t>
            </a:r>
          </a:p>
          <a:p>
            <a:r>
              <a:rPr lang="cs-CZ" dirty="0"/>
              <a:t>Řecko, ty věčná řeko, poslyš má slova!</a:t>
            </a:r>
          </a:p>
        </p:txBody>
      </p:sp>
    </p:spTree>
    <p:extLst>
      <p:ext uri="{BB962C8B-B14F-4D97-AF65-F5344CB8AC3E}">
        <p14:creationId xmlns:p14="http://schemas.microsoft.com/office/powerpoint/2010/main" xmlns="" val="798226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B1E4DC0-DB9C-4E2C-B056-0EDAE63369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ASYNDETON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AFF0EB3-4DA1-4900-B36B-BAD3AC6672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Vynechání spojek</a:t>
            </a:r>
          </a:p>
          <a:p>
            <a:r>
              <a:rPr lang="cs-CZ" dirty="0"/>
              <a:t>Proud řeky hřmí, nabírá na síle, rve břehy, úpí, sténá, ničí vše stálé.</a:t>
            </a:r>
          </a:p>
        </p:txBody>
      </p:sp>
    </p:spTree>
    <p:extLst>
      <p:ext uri="{BB962C8B-B14F-4D97-AF65-F5344CB8AC3E}">
        <p14:creationId xmlns:p14="http://schemas.microsoft.com/office/powerpoint/2010/main" xmlns="" val="6118992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924430E-1C32-4757-B848-D98A4795A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ELIPSA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DFB54F1-0505-48EF-ABE5-E7DA62B583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Vynechání</a:t>
            </a:r>
          </a:p>
          <a:p>
            <a:r>
              <a:rPr lang="cs-CZ" dirty="0"/>
              <a:t>My o vlku a vlk za dveřmi</a:t>
            </a:r>
          </a:p>
        </p:txBody>
      </p:sp>
    </p:spTree>
    <p:extLst>
      <p:ext uri="{BB962C8B-B14F-4D97-AF65-F5344CB8AC3E}">
        <p14:creationId xmlns:p14="http://schemas.microsoft.com/office/powerpoint/2010/main" xmlns="" val="728359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9ED4EB5C-7AB3-479A-92B4-0FF09BE8C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EPANASTROFA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7360EFA-5F24-48E6-840C-62EF90D795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Opakování slov na konci jednoho verše a na začátku druhého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Jednou zbude, matičko,</a:t>
            </a:r>
          </a:p>
          <a:p>
            <a:pPr marL="0" indent="0">
              <a:buNone/>
            </a:pPr>
            <a:r>
              <a:rPr lang="cs-CZ" dirty="0"/>
              <a:t>po tom květu jablíčko.</a:t>
            </a:r>
          </a:p>
          <a:p>
            <a:pPr marL="0" indent="0">
              <a:buNone/>
            </a:pPr>
            <a:r>
              <a:rPr lang="cs-CZ" dirty="0"/>
              <a:t>Jablíčko si jádra chová,</a:t>
            </a:r>
          </a:p>
          <a:p>
            <a:pPr marL="0" indent="0">
              <a:buNone/>
            </a:pPr>
            <a:r>
              <a:rPr lang="cs-CZ" dirty="0"/>
              <a:t>z jádra vyroste tu znova…</a:t>
            </a:r>
          </a:p>
        </p:txBody>
      </p:sp>
    </p:spTree>
    <p:extLst>
      <p:ext uri="{BB962C8B-B14F-4D97-AF65-F5344CB8AC3E}">
        <p14:creationId xmlns:p14="http://schemas.microsoft.com/office/powerpoint/2010/main" xmlns="" val="13549177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A7E5CBB-1505-45F7-914F-75BA55773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EPIZEUXIS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B7F02C2-44C8-4361-96C1-2C77D17D1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Opakování slov nebo slovních spojení za sebou v jednom verši</a:t>
            </a:r>
          </a:p>
          <a:p>
            <a:r>
              <a:rPr lang="cs-CZ" dirty="0"/>
              <a:t>Teče voda, teče</a:t>
            </a:r>
          </a:p>
          <a:p>
            <a:r>
              <a:rPr lang="cs-CZ" dirty="0"/>
              <a:t>Koulelo se, koulelo červené jablíčko</a:t>
            </a:r>
          </a:p>
        </p:txBody>
      </p:sp>
    </p:spTree>
    <p:extLst>
      <p:ext uri="{BB962C8B-B14F-4D97-AF65-F5344CB8AC3E}">
        <p14:creationId xmlns:p14="http://schemas.microsoft.com/office/powerpoint/2010/main" xmlns="" val="4292852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A17684DF-577C-4D54-9A9D-B9D6527B8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EUFONIE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26A678B-18BB-49AD-AD62-5F42D66162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Libozvuk</a:t>
            </a:r>
          </a:p>
          <a:p>
            <a:r>
              <a:rPr lang="cs-CZ" dirty="0"/>
              <a:t>Hromadění pravidelně uspořádaných hlásek – l, j, š, ou</a:t>
            </a:r>
          </a:p>
          <a:p>
            <a:pPr marL="0" indent="0">
              <a:buNone/>
            </a:pPr>
            <a:r>
              <a:rPr lang="cs-CZ" dirty="0"/>
              <a:t>Ach v zemi krásnou, zemi milovanou</a:t>
            </a:r>
          </a:p>
          <a:p>
            <a:pPr marL="0" indent="0">
              <a:buNone/>
            </a:pPr>
            <a:r>
              <a:rPr lang="cs-CZ" dirty="0"/>
              <a:t>V </a:t>
            </a:r>
            <a:r>
              <a:rPr lang="cs-CZ" dirty="0" err="1"/>
              <a:t>vlasť</a:t>
            </a:r>
            <a:r>
              <a:rPr lang="cs-CZ" dirty="0"/>
              <a:t> jedinou i v dědictví mi danou, </a:t>
            </a:r>
          </a:p>
          <a:p>
            <a:pPr marL="0" indent="0">
              <a:buNone/>
            </a:pPr>
            <a:r>
              <a:rPr lang="cs-CZ" dirty="0"/>
              <a:t>V kolébku svou i hrob svůj, matku svou,</a:t>
            </a:r>
          </a:p>
          <a:p>
            <a:pPr marL="0" indent="0">
              <a:buNone/>
            </a:pPr>
            <a:r>
              <a:rPr lang="cs-CZ" dirty="0"/>
              <a:t>V </a:t>
            </a:r>
            <a:r>
              <a:rPr lang="cs-CZ" dirty="0" err="1"/>
              <a:t>šírou</a:t>
            </a:r>
            <a:r>
              <a:rPr lang="cs-CZ" dirty="0"/>
              <a:t> tu zemi, zemi jedinou.</a:t>
            </a:r>
          </a:p>
        </p:txBody>
      </p:sp>
    </p:spTree>
    <p:extLst>
      <p:ext uri="{BB962C8B-B14F-4D97-AF65-F5344CB8AC3E}">
        <p14:creationId xmlns:p14="http://schemas.microsoft.com/office/powerpoint/2010/main" xmlns="" val="1957546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C8543F5-CE8B-41A1-A33D-9D7718BCE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KAKOFONIE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ABBB3C4-EFCB-48A6-B4DE-1DF1D1A5E9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 eufonie</a:t>
            </a:r>
          </a:p>
          <a:p>
            <a:r>
              <a:rPr lang="cs-CZ" dirty="0"/>
              <a:t>Nelibozvučné hlásky – r, ř, k</a:t>
            </a:r>
          </a:p>
          <a:p>
            <a:r>
              <a:rPr lang="cs-CZ" dirty="0"/>
              <a:t>Kam tryskají krůpěje krve tyrana</a:t>
            </a:r>
          </a:p>
        </p:txBody>
      </p:sp>
    </p:spTree>
    <p:extLst>
      <p:ext uri="{BB962C8B-B14F-4D97-AF65-F5344CB8AC3E}">
        <p14:creationId xmlns:p14="http://schemas.microsoft.com/office/powerpoint/2010/main" xmlns="" val="36721114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8E4181A-1A94-4CC2-82E5-C8F2BA982B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PARONOMÁZIE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1D984B3-DAD2-4C03-95A0-3C7F98F0A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Hromadění slov zvukově shodných nebo značně si podobných</a:t>
            </a:r>
          </a:p>
          <a:p>
            <a:r>
              <a:rPr lang="cs-CZ" dirty="0" err="1"/>
              <a:t>Antanaklasis</a:t>
            </a:r>
            <a:r>
              <a:rPr lang="cs-CZ" dirty="0"/>
              <a:t> – totožná slova s různým významem</a:t>
            </a:r>
          </a:p>
          <a:p>
            <a:r>
              <a:rPr lang="cs-CZ" dirty="0"/>
              <a:t>Slavme slavně slávu Slávů slavných.</a:t>
            </a:r>
          </a:p>
        </p:txBody>
      </p:sp>
    </p:spTree>
    <p:extLst>
      <p:ext uri="{BB962C8B-B14F-4D97-AF65-F5344CB8AC3E}">
        <p14:creationId xmlns:p14="http://schemas.microsoft.com/office/powerpoint/2010/main" xmlns="" val="1900012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3CF5A6FA-60A1-4F02-9662-2DF7D9036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PLEONASMUS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78D5EF0E-8FB1-4652-8352-B6BAAA6DFE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Užití více slov stejného významu</a:t>
            </a:r>
          </a:p>
          <a:p>
            <a:r>
              <a:rPr lang="cs-CZ" dirty="0"/>
              <a:t>Vidět na vlastní oči</a:t>
            </a:r>
          </a:p>
          <a:p>
            <a:r>
              <a:rPr lang="cs-CZ" dirty="0"/>
              <a:t>Po modrém blankytu</a:t>
            </a:r>
          </a:p>
        </p:txBody>
      </p:sp>
    </p:spTree>
    <p:extLst>
      <p:ext uri="{BB962C8B-B14F-4D97-AF65-F5344CB8AC3E}">
        <p14:creationId xmlns:p14="http://schemas.microsoft.com/office/powerpoint/2010/main" xmlns="" val="34347329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82A6DC76-D98F-4750-9467-31EB9819F8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POLYPTOTON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338A51BE-E291-46FF-ADC0-488AD2EE2D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Opakování slova v celé básni</a:t>
            </a:r>
          </a:p>
        </p:txBody>
      </p:sp>
    </p:spTree>
    <p:extLst>
      <p:ext uri="{BB962C8B-B14F-4D97-AF65-F5344CB8AC3E}">
        <p14:creationId xmlns:p14="http://schemas.microsoft.com/office/powerpoint/2010/main" xmlns="" val="23079748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BAA7C3D-824B-435E-AE3B-F2DF66999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POLYSYNDETON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B4F8FA79-570D-42B6-8596-A70483A46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Opak asyndeta</a:t>
            </a:r>
          </a:p>
          <a:p>
            <a:r>
              <a:rPr lang="cs-CZ" dirty="0"/>
              <a:t>Nadbytečné využívání spojek</a:t>
            </a:r>
          </a:p>
        </p:txBody>
      </p:sp>
    </p:spTree>
    <p:extLst>
      <p:ext uri="{BB962C8B-B14F-4D97-AF65-F5344CB8AC3E}">
        <p14:creationId xmlns:p14="http://schemas.microsoft.com/office/powerpoint/2010/main" xmlns="" val="1602198896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61</TotalTime>
  <Words>409</Words>
  <Application>Microsoft Office PowerPoint</Application>
  <PresentationFormat>Vlastní</PresentationFormat>
  <Paragraphs>78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Fazeta</vt:lpstr>
      <vt:lpstr>TROPY A FIGURY II</vt:lpstr>
      <vt:lpstr>SYNESTÉZIE</vt:lpstr>
      <vt:lpstr>ANTONOMÁZIE</vt:lpstr>
      <vt:lpstr>LITOTES</vt:lpstr>
      <vt:lpstr>PERIFRÁZE</vt:lpstr>
      <vt:lpstr>SYNEKDOCHA</vt:lpstr>
      <vt:lpstr>OXYMORÓN</vt:lpstr>
      <vt:lpstr>AKROSTICHON</vt:lpstr>
      <vt:lpstr>APOSTROFA</vt:lpstr>
      <vt:lpstr>ASYNDETON</vt:lpstr>
      <vt:lpstr>ELIPSA</vt:lpstr>
      <vt:lpstr>EPANASTROFA</vt:lpstr>
      <vt:lpstr>EPIZEUXIS</vt:lpstr>
      <vt:lpstr>EUFONIE</vt:lpstr>
      <vt:lpstr>KAKOFONIE</vt:lpstr>
      <vt:lpstr>PARONOMÁZIE</vt:lpstr>
      <vt:lpstr>PLEONASMUS</vt:lpstr>
      <vt:lpstr>POLYPTOTON</vt:lpstr>
      <vt:lpstr>POLYSYNDETON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TROPY A FIGURY II</dc:title>
  <dc:creator>Hana Blažková</dc:creator>
  <cp:lastModifiedBy>BLAZKOVAH</cp:lastModifiedBy>
  <cp:revision>6</cp:revision>
  <dcterms:created xsi:type="dcterms:W3CDTF">2017-11-22T18:24:59Z</dcterms:created>
  <dcterms:modified xsi:type="dcterms:W3CDTF">2017-11-23T07:26:04Z</dcterms:modified>
</cp:coreProperties>
</file>