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4E0540-465F-6B20-2957-9FC17DBBFE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3A25E37-CE34-FB6B-51FA-94F1BA0462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CC6D552-54E7-E70F-FEDB-1B6885C5B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EF8E-F782-410F-8600-DEF7F65C06D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E42735-027C-90F8-8323-B9F10B45D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09CFAC-7533-05F8-41EB-234272B75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87B9C-1071-4D71-BB47-2E1822CC01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0790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0FBC37-2032-1708-CCB2-F0A45E0A8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BBC1BCC-924B-4730-D7E6-D7B9C3C14A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933FA4B-262A-3880-6D35-F4C91F334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EF8E-F782-410F-8600-DEF7F65C06D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3AE8040-3990-B02B-6EAC-A4398DB77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077C20E-C8E9-9769-04FE-79FB689E1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87B9C-1071-4D71-BB47-2E1822CC01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3732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71C43B-EDE6-0692-6F74-49449D0DD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703F5BF-BC58-0D10-F774-4EEAEF1C9B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85893E3-B19B-59D1-FFA5-0F91A07F4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EF8E-F782-410F-8600-DEF7F65C06D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18F144A-458A-EF05-630A-63D80E2D9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B2706FE-24C1-3EC6-6EF1-167CCA90E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87B9C-1071-4D71-BB47-2E1822CC01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0963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9A2687-D597-3ECF-3171-135B0D919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8AD668-35AC-DAB3-675F-CB833D8498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C25C9B9-1D47-D6A5-9638-8C16E1D520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E5CB1A6-9470-DF39-6C06-4A8E3E11E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EF8E-F782-410F-8600-DEF7F65C06D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344E3AA-D506-1F03-DA0A-FCE8FD055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E4D55C4-9C48-D707-2E8D-967B11938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87B9C-1071-4D71-BB47-2E1822CC01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6697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286443-CD07-4C15-2FEC-6BE1111C84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A9E9E46-AD52-5647-727E-64A23584F1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4262051-8862-E175-54E7-0E75626CA8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27664DD-B127-ACFD-F694-5986CE14F6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BB5DB80-9AE8-D00B-AC81-CAE9A230E3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09CBDCD9-1005-FF3C-4BFC-C149F39E5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EF8E-F782-410F-8600-DEF7F65C06D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29EEF8DA-6ECE-1EAF-AF1A-DB7D3AD16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0843051-7B0B-FC21-76D7-34939260D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87B9C-1071-4D71-BB47-2E1822CC01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3400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7868C8-0950-80AE-2332-11F90E789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04BE570-633C-94BA-9E53-9CB66F20B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EF8E-F782-410F-8600-DEF7F65C06D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D1D3BEF-0F4C-906B-ADFD-171D05681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7C895B8-89E7-D826-1798-99654367E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87B9C-1071-4D71-BB47-2E1822CC01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1608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A99567D-4185-6600-6486-4802057A7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EF8E-F782-410F-8600-DEF7F65C06D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C70FEA2-6706-8621-48B2-9BCE887C7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D26CDB6-590D-9546-9950-A004A5F42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87B9C-1071-4D71-BB47-2E1822CC01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2002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1230E9-91E8-905E-DD2F-FBCDD895F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6687834-CDC7-E636-0333-3D2923EAA3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6BA6804-EEF7-749D-03FE-1008278FFD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A09300E-81DE-C18C-C1EB-99462F00D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EF8E-F782-410F-8600-DEF7F65C06D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03FFC17-414D-211F-ACCC-E2312D89E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21CD0B7-66B3-F6EE-4BCE-11448B965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87B9C-1071-4D71-BB47-2E1822CC01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7670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2F77A38-5389-93DE-CC8A-CA8462B3D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6CA0E58D-D715-F5BB-A3E2-1E1357361D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0632E31-E984-ACC6-2A5E-D49908EDB8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9552C1A-3397-43CF-6E58-9A978EDF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EF8E-F782-410F-8600-DEF7F65C06D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1848C3B-BC4B-92AB-32EA-6FD3E6D54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E34FD61-B7D6-1016-1F7E-71AEE942E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87B9C-1071-4D71-BB47-2E1822CC01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7072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F6A1909-1639-363A-1096-CD9C130D6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DF40394-FF76-E85A-AABF-4C99CC4CB8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F88933C-EEEA-2DE0-FD13-FBB49DAB6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EF8E-F782-410F-8600-DEF7F65C06D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FFE1579-6AA5-B8C4-D418-771B40895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B401AD4-395D-2BF6-2EE2-9C8894A2C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87B9C-1071-4D71-BB47-2E1822CC01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378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8FCB133-9A05-DC46-DFE7-8A70CAEC6C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7BAF556-5097-5DFF-EDE4-958F787BE7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E39042B-3659-E845-F695-3A387A714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EF8E-F782-410F-8600-DEF7F65C06D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074415A-C3B1-2C10-F6ED-4B93B827B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EB9E62D-CA3F-BF35-1692-DB2874A48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87B9C-1071-4D71-BB47-2E1822CC01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3165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FD339A25-E390-99D3-E3B3-EAB802EA85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CD3A749-872A-D331-79A5-10552FBD30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4C879B1-E997-EC4F-E073-FC6E94B555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EBEF8E-F782-410F-8600-DEF7F65C06D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B7F3376-904B-BDEC-79DE-6D60C8C893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F4BADF1-DC07-9C48-642D-A7237C038C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87B9C-1071-4D71-BB47-2E1822CC01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2498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6.wdp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8.wdp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2.wdp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chemie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38791" y="4158629"/>
            <a:ext cx="3114419" cy="1115074"/>
          </a:xfrm>
        </p:spPr>
        <p:txBody>
          <a:bodyPr>
            <a:noAutofit/>
          </a:bodyPr>
          <a:lstStyle/>
          <a:p>
            <a:r>
              <a:rPr lang="cs-CZ" dirty="0"/>
              <a:t>Část 1</a:t>
            </a:r>
          </a:p>
          <a:p>
            <a:r>
              <a:rPr lang="cs-CZ" dirty="0"/>
              <a:t>Anorganická názvosloví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10390F-2E5A-8614-2BD2-40533EB61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105"/>
          <a:stretch>
            <a:fillRect/>
          </a:stretch>
        </p:blipFill>
        <p:spPr>
          <a:xfrm>
            <a:off x="990225" y="254441"/>
            <a:ext cx="3975434" cy="5685183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443C33F-22D3-3725-1593-29130BB3FE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611" y="254441"/>
            <a:ext cx="4127685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853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EEA984-F395-51C9-D9AE-76B9D3B365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949"/>
          <a:stretch>
            <a:fillRect/>
          </a:stretch>
        </p:blipFill>
        <p:spPr>
          <a:xfrm>
            <a:off x="1189461" y="369000"/>
            <a:ext cx="4187482" cy="5817115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68EA69D-0142-9358-A7D2-F165B18147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333" y="369000"/>
            <a:ext cx="4121511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043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E2AB20-05A7-7FAB-8715-EB10DEF8B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337"/>
          <a:stretch>
            <a:fillRect/>
          </a:stretch>
        </p:blipFill>
        <p:spPr>
          <a:xfrm>
            <a:off x="1488491" y="485030"/>
            <a:ext cx="4193065" cy="591577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C1BB98F-9E0C-35B5-9B36-B41A68F758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347" y="485030"/>
            <a:ext cx="4113602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813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AE3E86-A609-3FA2-BD4F-144D0CA3D7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056" y="301075"/>
            <a:ext cx="4119029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52D1F68-BD74-65F2-B93E-EF4E32C69C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0134" y="301075"/>
            <a:ext cx="4122223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7298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D551F0-FFA4-D030-E6F0-741F854932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567" y="369000"/>
            <a:ext cx="4156217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E976D7C-62A0-4CC9-E310-4784DA999A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3884" y="369000"/>
            <a:ext cx="4192484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41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5F12FD-C0C5-7323-7B0E-F1E0216A19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406" y="221562"/>
            <a:ext cx="3959893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14BE739-6BC3-1301-F7E9-44FA642687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03" y="221562"/>
            <a:ext cx="4034511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1504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A0EB47-4315-5370-F289-FDAB77D788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058" y="245415"/>
            <a:ext cx="4310251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FD03E25-4626-0B50-5C37-2F00D743BA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692" y="245415"/>
            <a:ext cx="4239197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605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942058-9E24-A293-62C0-6E8BB9A9BB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536" y="301074"/>
            <a:ext cx="4333754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2C52F22-4A59-7837-7687-5D86B03CBE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1892" y="301074"/>
            <a:ext cx="4033505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290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A1CE2C-E920-A6F3-BB85-6ECF1B7EAA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601" y="369000"/>
            <a:ext cx="4266223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7FF5E4F-4FF1-41DA-DEF6-4B266A0543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391" y="369000"/>
            <a:ext cx="4018693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2800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33F1FA-7DC9-9A25-6174-CA36E8755B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505" y="369000"/>
            <a:ext cx="4252238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28E4ABF-A5B6-62B2-3E15-EA41403ACC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0240" y="369000"/>
            <a:ext cx="4301408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9817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CC2B07-CB5B-43D2-7B30-6A1B99DEF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325" y="369000"/>
            <a:ext cx="4360415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D0B9EBB-318A-AF1B-08A9-09F22D41F7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464" y="369000"/>
            <a:ext cx="4279606" cy="6120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5C04D12B-78E4-23A0-88B3-99CD810DBD2F}"/>
              </a:ext>
            </a:extLst>
          </p:cNvPr>
          <p:cNvSpPr txBox="1"/>
          <p:nvPr/>
        </p:nvSpPr>
        <p:spPr>
          <a:xfrm>
            <a:off x="5384358" y="6304334"/>
            <a:ext cx="1423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 části 1</a:t>
            </a:r>
          </a:p>
        </p:txBody>
      </p:sp>
    </p:spTree>
    <p:extLst>
      <p:ext uri="{BB962C8B-B14F-4D97-AF65-F5344CB8AC3E}">
        <p14:creationId xmlns:p14="http://schemas.microsoft.com/office/powerpoint/2010/main" val="221554271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16</Words>
  <Application>Microsoft Office PowerPoint</Application>
  <PresentationFormat>Širokoúhlá obrazovka</PresentationFormat>
  <Paragraphs>5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2</cp:revision>
  <dcterms:created xsi:type="dcterms:W3CDTF">2025-09-13T08:31:02Z</dcterms:created>
  <dcterms:modified xsi:type="dcterms:W3CDTF">2025-09-13T08:47:07Z</dcterms:modified>
</cp:coreProperties>
</file>