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4A1B6-CDDF-4AE7-B2E7-52DDB2A8C077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2360A7D-DEAF-4423-91D9-B5752AE037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A14A1B6-CDDF-4AE7-B2E7-52DDB2A8C077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2360A7D-DEAF-4423-91D9-B5752AE037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4A1B6-CDDF-4AE7-B2E7-52DDB2A8C077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0A7D-DEAF-4423-91D9-B5752AE037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4A1B6-CDDF-4AE7-B2E7-52DDB2A8C077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0A7D-DEAF-4423-91D9-B5752AE037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0A7D-DEAF-4423-91D9-B5752AE037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4A1B6-CDDF-4AE7-B2E7-52DDB2A8C077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4A1B6-CDDF-4AE7-B2E7-52DDB2A8C077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0A7D-DEAF-4423-91D9-B5752AE037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4A1B6-CDDF-4AE7-B2E7-52DDB2A8C077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0A7D-DEAF-4423-91D9-B5752AE037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A14A1B6-CDDF-4AE7-B2E7-52DDB2A8C077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2360A7D-DEAF-4423-91D9-B5752AE037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4A1B6-CDDF-4AE7-B2E7-52DDB2A8C077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2360A7D-DEAF-4423-91D9-B5752AE037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4A1B6-CDDF-4AE7-B2E7-52DDB2A8C077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0A7D-DEAF-4423-91D9-B5752AE037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4A1B6-CDDF-4AE7-B2E7-52DDB2A8C077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0A7D-DEAF-4423-91D9-B5752AE037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A14A1B6-CDDF-4AE7-B2E7-52DDB2A8C077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2360A7D-DEAF-4423-91D9-B5752AE037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1899 - 1961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8000" b="1" dirty="0" smtClean="0"/>
              <a:t>ERNEST HEMINGWAY</a:t>
            </a:r>
            <a:endParaRPr lang="cs-CZ" sz="80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Narodil se 21. 7. 1899 v </a:t>
            </a:r>
            <a:r>
              <a:rPr lang="cs-CZ" dirty="0" err="1" smtClean="0"/>
              <a:t>Oak</a:t>
            </a:r>
            <a:r>
              <a:rPr lang="cs-CZ" dirty="0" smtClean="0"/>
              <a:t> Park ve státě </a:t>
            </a:r>
            <a:r>
              <a:rPr lang="cs-CZ" dirty="0" err="1" smtClean="0"/>
              <a:t>Illinios</a:t>
            </a:r>
            <a:endParaRPr lang="cs-CZ" dirty="0" smtClean="0"/>
          </a:p>
          <a:p>
            <a:r>
              <a:rPr lang="cs-CZ" dirty="0" smtClean="0"/>
              <a:t>Jeho otec byl lékař a vychovával ho v lásce ke sportu, lovu a přírodě</a:t>
            </a:r>
          </a:p>
          <a:p>
            <a:r>
              <a:rPr lang="cs-CZ" dirty="0" smtClean="0"/>
              <a:t>Hrál na violoncello a věnoval se boxu</a:t>
            </a:r>
          </a:p>
          <a:p>
            <a:r>
              <a:rPr lang="cs-CZ" dirty="0" smtClean="0"/>
              <a:t>Začal psát již během studia na střední škole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ŽIVOT</a:t>
            </a:r>
            <a:endParaRPr lang="cs-CZ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Zemřel 2. července 1961 v městě </a:t>
            </a:r>
            <a:r>
              <a:rPr lang="cs-CZ" dirty="0" err="1" smtClean="0"/>
              <a:t>Ketchum</a:t>
            </a:r>
            <a:r>
              <a:rPr lang="cs-CZ" dirty="0" smtClean="0"/>
              <a:t> ve státě Idaho</a:t>
            </a:r>
          </a:p>
          <a:p>
            <a:r>
              <a:rPr lang="cs-CZ" dirty="0" smtClean="0"/>
              <a:t>Jeho smrt patří mezi nevyjasněná úmrtí</a:t>
            </a:r>
          </a:p>
          <a:p>
            <a:pPr lvl="1"/>
            <a:r>
              <a:rPr lang="cs-CZ" dirty="0" smtClean="0"/>
              <a:t>Údajně se zastřelil puškou, oficiálně je to vedené jako nehoda při čištění hlavně</a:t>
            </a:r>
          </a:p>
          <a:p>
            <a:pPr lvl="1"/>
            <a:r>
              <a:rPr lang="cs-CZ" dirty="0" smtClean="0"/>
              <a:t>Nezanechal dopis na rozloučenou</a:t>
            </a:r>
          </a:p>
          <a:p>
            <a:pPr lvl="1"/>
            <a:r>
              <a:rPr lang="cs-CZ" dirty="0" smtClean="0"/>
              <a:t>Je nepravděpodobné, že spáchal sebevraždu, neboť byl zkušený lovec a trpěl depresemi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SMRT</a:t>
            </a:r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 absolvování střední školy nastoupil do kansaského listu Star jako reportér</a:t>
            </a:r>
          </a:p>
          <a:p>
            <a:r>
              <a:rPr lang="cs-CZ" dirty="0" smtClean="0"/>
              <a:t>O rok později odjel do Itálie, kde vstoupil jako dobrovolník do Červeného kříže – byl zde zraněn</a:t>
            </a:r>
          </a:p>
          <a:p>
            <a:r>
              <a:rPr lang="cs-CZ" dirty="0" smtClean="0"/>
              <a:t>Po válce pracoval jako zahraniční zpravodaj</a:t>
            </a:r>
          </a:p>
          <a:p>
            <a:r>
              <a:rPr lang="cs-CZ" dirty="0" smtClean="0"/>
              <a:t>Dostal se do okruhu přátel Gertrudy Steinové v Paříži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VÁLEČNÉ PŮSOBENÍ</a:t>
            </a:r>
            <a:endParaRPr lang="cs-CZ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Společnost intelektuálů seskupená kolem Gertrudy Steinové v Paříži</a:t>
            </a:r>
          </a:p>
          <a:p>
            <a:r>
              <a:rPr lang="cs-CZ" dirty="0" smtClean="0"/>
              <a:t>Postupně se stal čelním představitelem</a:t>
            </a:r>
          </a:p>
          <a:p>
            <a:r>
              <a:rPr lang="cs-CZ" dirty="0" smtClean="0"/>
              <a:t>Poprvé termín „</a:t>
            </a:r>
            <a:r>
              <a:rPr lang="cs-CZ" dirty="0" err="1" smtClean="0"/>
              <a:t>lost</a:t>
            </a:r>
            <a:r>
              <a:rPr lang="cs-CZ" dirty="0" smtClean="0"/>
              <a:t> </a:t>
            </a:r>
            <a:r>
              <a:rPr lang="cs-CZ" dirty="0" err="1" smtClean="0"/>
              <a:t>generation</a:t>
            </a:r>
            <a:r>
              <a:rPr lang="cs-CZ" dirty="0" smtClean="0"/>
              <a:t>“ použila </a:t>
            </a:r>
            <a:r>
              <a:rPr lang="cs-CZ" dirty="0" err="1" smtClean="0"/>
              <a:t>Gertrude</a:t>
            </a:r>
            <a:r>
              <a:rPr lang="cs-CZ" dirty="0" smtClean="0"/>
              <a:t> Steinová, zpopularizoval ho sám </a:t>
            </a:r>
            <a:r>
              <a:rPr lang="cs-CZ" dirty="0" err="1" smtClean="0"/>
              <a:t>Hemingway</a:t>
            </a:r>
            <a:r>
              <a:rPr lang="cs-CZ" dirty="0" smtClean="0"/>
              <a:t> ve svém díle </a:t>
            </a:r>
            <a:r>
              <a:rPr lang="cs-CZ" dirty="0" err="1" smtClean="0"/>
              <a:t>Fiesta</a:t>
            </a:r>
            <a:endParaRPr lang="cs-CZ" dirty="0" smtClean="0"/>
          </a:p>
          <a:p>
            <a:r>
              <a:rPr lang="cs-CZ" dirty="0" smtClean="0"/>
              <a:t>Jedná se o generaci spisovatelů narozených kolem roku 1900, kteří zažili první světovou válku a ta ovlivnila jeho tvorbu</a:t>
            </a:r>
          </a:p>
          <a:p>
            <a:r>
              <a:rPr lang="cs-CZ" dirty="0" smtClean="0"/>
              <a:t>Spisovatelé vyjadřují pocity vojáků po návratu z války</a:t>
            </a:r>
          </a:p>
          <a:p>
            <a:r>
              <a:rPr lang="cs-CZ" dirty="0" smtClean="0"/>
              <a:t>Často jejich tvorba připomíná publicistiku, dávají najevo nesouhlas a nedůvěru vůči společnosti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ZTRACENÁ GENERACE</a:t>
            </a:r>
            <a:endParaRPr lang="cs-CZ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Ernest </a:t>
            </a:r>
            <a:r>
              <a:rPr lang="cs-CZ" dirty="0" err="1" smtClean="0"/>
              <a:t>Hemingway</a:t>
            </a:r>
            <a:endParaRPr lang="cs-CZ" dirty="0" smtClean="0"/>
          </a:p>
          <a:p>
            <a:r>
              <a:rPr lang="cs-CZ" dirty="0" smtClean="0"/>
              <a:t>William </a:t>
            </a:r>
            <a:r>
              <a:rPr lang="cs-CZ" dirty="0" err="1" smtClean="0"/>
              <a:t>Faulkner</a:t>
            </a:r>
            <a:endParaRPr lang="cs-CZ" dirty="0" smtClean="0"/>
          </a:p>
          <a:p>
            <a:r>
              <a:rPr lang="cs-CZ" dirty="0" err="1" smtClean="0"/>
              <a:t>Francis</a:t>
            </a:r>
            <a:r>
              <a:rPr lang="cs-CZ" dirty="0" smtClean="0"/>
              <a:t> </a:t>
            </a:r>
            <a:r>
              <a:rPr lang="cs-CZ" dirty="0" err="1" smtClean="0"/>
              <a:t>Scott</a:t>
            </a:r>
            <a:r>
              <a:rPr lang="cs-CZ" dirty="0" smtClean="0"/>
              <a:t> </a:t>
            </a:r>
            <a:r>
              <a:rPr lang="cs-CZ" dirty="0" err="1" smtClean="0"/>
              <a:t>Fitzgerald</a:t>
            </a:r>
            <a:endParaRPr lang="cs-CZ" dirty="0" smtClean="0"/>
          </a:p>
          <a:p>
            <a:r>
              <a:rPr lang="cs-CZ" dirty="0" smtClean="0"/>
              <a:t>John </a:t>
            </a:r>
            <a:r>
              <a:rPr lang="cs-CZ" dirty="0" err="1" smtClean="0"/>
              <a:t>Steinbeck</a:t>
            </a:r>
            <a:endParaRPr lang="cs-CZ" dirty="0" smtClean="0"/>
          </a:p>
          <a:p>
            <a:r>
              <a:rPr lang="cs-CZ" dirty="0" smtClean="0"/>
              <a:t>Thomas </a:t>
            </a:r>
            <a:r>
              <a:rPr lang="cs-CZ" dirty="0" err="1" smtClean="0"/>
              <a:t>Eliot</a:t>
            </a:r>
            <a:endParaRPr lang="cs-CZ" dirty="0" smtClean="0"/>
          </a:p>
          <a:p>
            <a:r>
              <a:rPr lang="cs-CZ" dirty="0" err="1" smtClean="0"/>
              <a:t>Eugene</a:t>
            </a:r>
            <a:r>
              <a:rPr lang="cs-CZ" dirty="0" smtClean="0"/>
              <a:t> O´</a:t>
            </a:r>
            <a:r>
              <a:rPr lang="cs-CZ" dirty="0" err="1" smtClean="0"/>
              <a:t>Neill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PŘEDSTAVITELÉ</a:t>
            </a:r>
            <a:endParaRPr lang="cs-CZ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1954 – Nobelova cena za literaturu</a:t>
            </a:r>
          </a:p>
          <a:p>
            <a:r>
              <a:rPr lang="cs-CZ" dirty="0" smtClean="0"/>
              <a:t>1953 – </a:t>
            </a:r>
            <a:r>
              <a:rPr lang="cs-CZ" dirty="0" err="1" smtClean="0"/>
              <a:t>Pulitzerova</a:t>
            </a:r>
            <a:r>
              <a:rPr lang="cs-CZ" dirty="0" smtClean="0"/>
              <a:t> cena</a:t>
            </a:r>
          </a:p>
          <a:p>
            <a:r>
              <a:rPr lang="cs-CZ" dirty="0" smtClean="0"/>
              <a:t>Válka zásadně ovlivnila jeho tvorbu</a:t>
            </a:r>
          </a:p>
          <a:p>
            <a:r>
              <a:rPr lang="cs-CZ" dirty="0" smtClean="0"/>
              <a:t>Často vyhledával nebezpečí, měl rád kupříkladu býčí zápas či lov</a:t>
            </a:r>
          </a:p>
          <a:p>
            <a:r>
              <a:rPr lang="cs-CZ" dirty="0" smtClean="0"/>
              <a:t>Ve svých dílech vystupoval pod jménem </a:t>
            </a:r>
            <a:r>
              <a:rPr lang="cs-CZ" dirty="0" err="1" smtClean="0"/>
              <a:t>Nick</a:t>
            </a:r>
            <a:r>
              <a:rPr lang="cs-CZ" dirty="0" smtClean="0"/>
              <a:t> </a:t>
            </a:r>
            <a:r>
              <a:rPr lang="cs-CZ" dirty="0" err="1" smtClean="0"/>
              <a:t>Adams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TVORBA</a:t>
            </a:r>
            <a:endParaRPr lang="cs-CZ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Jeho hrdinové byli v mezních situacích, kde měli ukázat svoji odvahu a čest</a:t>
            </a:r>
          </a:p>
          <a:p>
            <a:r>
              <a:rPr lang="cs-CZ" dirty="0" smtClean="0"/>
              <a:t>Styl psaní je velmi úsečný, zbaven všeho zbytečného</a:t>
            </a:r>
          </a:p>
          <a:p>
            <a:r>
              <a:rPr lang="cs-CZ" dirty="0" smtClean="0"/>
              <a:t>Texty nemají žádné citové zabarvení, často používá pouze dialog bez dalších komentářů</a:t>
            </a:r>
          </a:p>
          <a:p>
            <a:r>
              <a:rPr lang="cs-CZ" dirty="0" smtClean="0"/>
              <a:t>Postavy jsou muži, kteří vedou nebezpečný způsob života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PRÓZA</a:t>
            </a:r>
            <a:endParaRPr lang="cs-CZ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42</TotalTime>
  <Words>314</Words>
  <Application>Microsoft Office PowerPoint</Application>
  <PresentationFormat>Předvádění na obrazovce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Papír</vt:lpstr>
      <vt:lpstr>ERNEST HEMINGWAY</vt:lpstr>
      <vt:lpstr>ŽIVOT</vt:lpstr>
      <vt:lpstr>SMRT</vt:lpstr>
      <vt:lpstr>VÁLEČNÉ PŮSOBENÍ</vt:lpstr>
      <vt:lpstr>ZTRACENÁ GENERACE</vt:lpstr>
      <vt:lpstr>PŘEDSTAVITELÉ</vt:lpstr>
      <vt:lpstr>TVORBA</vt:lpstr>
      <vt:lpstr>PRÓZA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ERNEST HEMINGWAY</dc:title>
  <dc:creator>Windows User</dc:creator>
  <cp:lastModifiedBy>BLAZKOVAH</cp:lastModifiedBy>
  <cp:revision>5</cp:revision>
  <dcterms:created xsi:type="dcterms:W3CDTF">2013-01-10T20:48:07Z</dcterms:created>
  <dcterms:modified xsi:type="dcterms:W3CDTF">2017-02-08T09:41:40Z</dcterms:modified>
</cp:coreProperties>
</file>