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5" r:id="rId7"/>
    <p:sldId id="266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6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89" autoAdjust="0"/>
    <p:restoredTop sz="94660"/>
  </p:normalViewPr>
  <p:slideViewPr>
    <p:cSldViewPr snapToGrid="0">
      <p:cViewPr varScale="1">
        <p:scale>
          <a:sx n="88" d="100"/>
          <a:sy n="88" d="100"/>
        </p:scale>
        <p:origin x="55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Gerald_Ford" TargetMode="External"/><Relationship Id="rId3" Type="http://schemas.openxmlformats.org/officeDocument/2006/relationships/hyperlink" Target="https://cs.wikipedia.org/wiki/John_Fitzgerald_Kennedy" TargetMode="External"/><Relationship Id="rId7" Type="http://schemas.openxmlformats.org/officeDocument/2006/relationships/hyperlink" Target="https://cs.wikipedia.org/wiki/Richard_Nixon" TargetMode="External"/><Relationship Id="rId12" Type="http://schemas.openxmlformats.org/officeDocument/2006/relationships/hyperlink" Target="https://cs.wikipedia.org/wiki/Bill_Clinton" TargetMode="External"/><Relationship Id="rId2" Type="http://schemas.openxmlformats.org/officeDocument/2006/relationships/hyperlink" Target="https://cs.wikipedia.org/wiki/Dwight_D._Eisenhowe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Lyndon_B._Johnson" TargetMode="External"/><Relationship Id="rId11" Type="http://schemas.openxmlformats.org/officeDocument/2006/relationships/hyperlink" Target="https://cs.wikipedia.org/wiki/George_H._W._Bush" TargetMode="External"/><Relationship Id="rId5" Type="http://schemas.openxmlformats.org/officeDocument/2006/relationships/hyperlink" Target="https://cs.wikipedia.org/wiki/Martin_Luther_King" TargetMode="External"/><Relationship Id="rId10" Type="http://schemas.openxmlformats.org/officeDocument/2006/relationships/hyperlink" Target="https://cs.wikipedia.org/wiki/Ronald_Reagan" TargetMode="External"/><Relationship Id="rId4" Type="http://schemas.openxmlformats.org/officeDocument/2006/relationships/hyperlink" Target="https://cs.wikipedia.org/wiki/Fidel_Castro" TargetMode="External"/><Relationship Id="rId9" Type="http://schemas.openxmlformats.org/officeDocument/2006/relationships/hyperlink" Target="https://cs.wikipedia.org/wiki/Jimmy_Car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3F2FFC-34EE-E672-8C1F-A6D19D7C37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SPOJENÉ STÁTY AMERICKÉ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1FA10DA-537B-C54F-66C2-2FAB330538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JAKO VELMOC 20. STOLETÍ</a:t>
            </a:r>
          </a:p>
        </p:txBody>
      </p:sp>
    </p:spTree>
    <p:extLst>
      <p:ext uri="{BB962C8B-B14F-4D97-AF65-F5344CB8AC3E}">
        <p14:creationId xmlns:p14="http://schemas.microsoft.com/office/powerpoint/2010/main" val="1981225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562DE8-0450-D393-8529-64D11432E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POVÁLEČNÁ MEZINÁRODNÍ POLITIKA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2C0BBC-E55A-3C63-91F2-39F2C989C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Vstup do OSN &lt;= konec amerického izolacismu</a:t>
            </a:r>
          </a:p>
          <a:p>
            <a:r>
              <a:rPr lang="cs-CZ" dirty="0"/>
              <a:t>Pomoc ostatním státům zasaženým válkou:</a:t>
            </a:r>
          </a:p>
          <a:p>
            <a:pPr lvl="1"/>
            <a:r>
              <a:rPr lang="cs-CZ" dirty="0"/>
              <a:t>Trumanova doktrína</a:t>
            </a:r>
          </a:p>
          <a:p>
            <a:pPr lvl="1"/>
            <a:r>
              <a:rPr lang="cs-CZ" dirty="0"/>
              <a:t>Marshallův plán</a:t>
            </a:r>
          </a:p>
          <a:p>
            <a:r>
              <a:rPr lang="cs-CZ" b="1" dirty="0"/>
              <a:t>1949 – založení NATO </a:t>
            </a:r>
            <a:r>
              <a:rPr lang="cs-CZ" dirty="0"/>
              <a:t>– Varšavská smlouva jako protireakce SSSR</a:t>
            </a:r>
          </a:p>
          <a:p>
            <a:r>
              <a:rPr lang="cs-CZ" dirty="0"/>
              <a:t>Studená válka – konflikt mezi USA a SSSR</a:t>
            </a:r>
          </a:p>
          <a:p>
            <a:r>
              <a:rPr lang="cs-CZ" dirty="0"/>
              <a:t>Zapojení do dalších válek:</a:t>
            </a:r>
          </a:p>
          <a:p>
            <a:pPr lvl="1"/>
            <a:r>
              <a:rPr lang="cs-CZ" dirty="0"/>
              <a:t>Korejská válka – 1950 - 1953</a:t>
            </a:r>
          </a:p>
          <a:p>
            <a:pPr lvl="1"/>
            <a:r>
              <a:rPr lang="cs-CZ" dirty="0"/>
              <a:t>Vietnamská válka – 1955 - 1975</a:t>
            </a:r>
          </a:p>
        </p:txBody>
      </p:sp>
    </p:spTree>
    <p:extLst>
      <p:ext uri="{BB962C8B-B14F-4D97-AF65-F5344CB8AC3E}">
        <p14:creationId xmlns:p14="http://schemas.microsoft.com/office/powerpoint/2010/main" val="106395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AA4E7C-F9FB-0E28-BFBB-9BE434F37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07B511-781A-D70F-2248-85F42F14F3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1953 – prezidentem se stal Dwight D. Eisenhower </a:t>
            </a:r>
            <a:r>
              <a:rPr lang="cs-CZ" dirty="0"/>
              <a:t>– republikán</a:t>
            </a:r>
          </a:p>
          <a:p>
            <a:pPr lvl="1"/>
            <a:r>
              <a:rPr lang="cs-CZ" dirty="0"/>
              <a:t>Ukončení války v Koreji</a:t>
            </a:r>
          </a:p>
          <a:p>
            <a:pPr lvl="1"/>
            <a:r>
              <a:rPr lang="cs-CZ" dirty="0"/>
              <a:t>Podpora NATO</a:t>
            </a:r>
          </a:p>
          <a:p>
            <a:pPr lvl="1"/>
            <a:r>
              <a:rPr lang="cs-CZ" dirty="0"/>
              <a:t>Silný ekonomický boom v USA</a:t>
            </a:r>
          </a:p>
          <a:p>
            <a:pPr lvl="1"/>
            <a:r>
              <a:rPr lang="cs-CZ" dirty="0"/>
              <a:t>Konzumní styl života – rychlé občerstvení, </a:t>
            </a:r>
            <a:r>
              <a:rPr lang="cs-CZ" dirty="0" err="1"/>
              <a:t>rock´n</a:t>
            </a:r>
            <a:r>
              <a:rPr lang="cs-CZ" dirty="0"/>
              <a:t> </a:t>
            </a:r>
            <a:r>
              <a:rPr lang="cs-CZ" dirty="0" err="1"/>
              <a:t>roll</a:t>
            </a:r>
            <a:r>
              <a:rPr lang="cs-CZ" dirty="0"/>
              <a:t>, automobilky</a:t>
            </a:r>
          </a:p>
          <a:p>
            <a:pPr lvl="1"/>
            <a:r>
              <a:rPr lang="cs-CZ" dirty="0"/>
              <a:t>Počátky vesmírného závodu s SSSR</a:t>
            </a:r>
          </a:p>
        </p:txBody>
      </p:sp>
    </p:spTree>
    <p:extLst>
      <p:ext uri="{BB962C8B-B14F-4D97-AF65-F5344CB8AC3E}">
        <p14:creationId xmlns:p14="http://schemas.microsoft.com/office/powerpoint/2010/main" val="1723860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A81F1C-9A17-79C3-EA2E-1126A810F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Dwight D. Eisenhower</a:t>
            </a:r>
            <a:endParaRPr lang="cs-CZ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84D10E6-44FD-8A22-C98A-5384131E408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2485135"/>
            <a:ext cx="2695575" cy="340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925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8C4DD6-C7E7-9801-4B41-42FF6BAAA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ŠEDESÁTÁ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D8A2B6E-8E50-29CF-D0B9-9A55B1C4E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1960 – prezidentem zvolen J. F. Kennedy</a:t>
            </a:r>
          </a:p>
          <a:p>
            <a:pPr lvl="1"/>
            <a:r>
              <a:rPr lang="cs-CZ" dirty="0"/>
              <a:t>Zapojení USA do války ve Vietnamu</a:t>
            </a:r>
          </a:p>
          <a:p>
            <a:pPr lvl="1"/>
            <a:r>
              <a:rPr lang="cs-CZ" dirty="0"/>
              <a:t>Karibská krize – možnost jaderného útoku</a:t>
            </a:r>
          </a:p>
          <a:p>
            <a:pPr lvl="1"/>
            <a:r>
              <a:rPr lang="cs-CZ" dirty="0"/>
              <a:t>Vylodění v zátoce Sviní – neúspěšný pokud o svržení kubánského vůdce Fidela Castra</a:t>
            </a:r>
          </a:p>
          <a:p>
            <a:pPr lvl="1"/>
            <a:r>
              <a:rPr lang="cs-CZ" dirty="0"/>
              <a:t>Martin Luther King – zadržení ve vězení v Birminghamu (1968 zavražděn)</a:t>
            </a:r>
          </a:p>
          <a:p>
            <a:pPr lvl="1"/>
            <a:r>
              <a:rPr lang="cs-CZ" dirty="0"/>
              <a:t>1963 – JFK zavražděn v Dallasu</a:t>
            </a:r>
          </a:p>
          <a:p>
            <a:r>
              <a:rPr lang="cs-CZ" b="1" dirty="0"/>
              <a:t>1963 – 1969 – prezidentem </a:t>
            </a:r>
            <a:r>
              <a:rPr lang="cs-CZ" b="1" dirty="0" err="1"/>
              <a:t>Lyndon</a:t>
            </a:r>
            <a:r>
              <a:rPr lang="cs-CZ" b="1" dirty="0"/>
              <a:t> B. Johnson</a:t>
            </a:r>
          </a:p>
          <a:p>
            <a:pPr lvl="1"/>
            <a:r>
              <a:rPr lang="cs-CZ" dirty="0"/>
              <a:t>Program Great Society – boj za občanská práva a ukončení rasové segregace</a:t>
            </a:r>
          </a:p>
        </p:txBody>
      </p:sp>
    </p:spTree>
    <p:extLst>
      <p:ext uri="{BB962C8B-B14F-4D97-AF65-F5344CB8AC3E}">
        <p14:creationId xmlns:p14="http://schemas.microsoft.com/office/powerpoint/2010/main" val="259474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71CB53-A730-2D1D-0C5B-D6023920D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J. F. Kennedy</a:t>
            </a:r>
            <a:br>
              <a:rPr lang="cs-CZ" b="1" dirty="0"/>
            </a:br>
            <a:endParaRPr lang="cs-CZ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520BBD6-A2AA-FDCB-17BA-6B975AEFBE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1" y="2597066"/>
            <a:ext cx="2752724" cy="357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288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098712-0607-D394-B39D-A1412BF0F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Fidel Castro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7BFA063-6A62-41FB-90D7-139F95208C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096" y="2557463"/>
            <a:ext cx="224180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247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C4194F-1444-874E-2861-DB70C728E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Martin Luther King</a:t>
            </a:r>
          </a:p>
        </p:txBody>
      </p:sp>
      <p:pic>
        <p:nvPicPr>
          <p:cNvPr id="4098" name="Picture 2" descr="Martin Luther King v roce 1964">
            <a:extLst>
              <a:ext uri="{FF2B5EF4-FFF2-40B4-BE49-F238E27FC236}">
                <a16:creationId xmlns:a16="http://schemas.microsoft.com/office/drawing/2014/main" id="{4532C473-D471-8397-06CC-C5804B9004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2479420"/>
            <a:ext cx="2847975" cy="368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441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4AB18C-5CCB-82C1-EE1F-1CB5A6BF6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/>
              <a:t>Lyndon</a:t>
            </a:r>
            <a:r>
              <a:rPr lang="cs-CZ" b="1" dirty="0"/>
              <a:t> B. Johnson</a:t>
            </a:r>
            <a:br>
              <a:rPr lang="cs-CZ" b="1" dirty="0"/>
            </a:br>
            <a:endParaRPr lang="cs-CZ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4A8C7ED-BD46-CE55-BFAB-548F07F32C9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372" y="2557463"/>
            <a:ext cx="208525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270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731E46-60DC-EE9E-A96B-426032001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SEDMDESÁTÁ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F066B1-B611-0A55-B9A2-0618DF2526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/>
              <a:t>1969 – prezidentem Richard Nixon</a:t>
            </a:r>
          </a:p>
          <a:p>
            <a:pPr lvl="1"/>
            <a:r>
              <a:rPr lang="cs-CZ" dirty="0"/>
              <a:t>1969 – první člověk na Měsíci</a:t>
            </a:r>
          </a:p>
          <a:p>
            <a:pPr lvl="1"/>
            <a:r>
              <a:rPr lang="cs-CZ" dirty="0"/>
              <a:t>1973 – stažení amerických vojáků z Vietnamu</a:t>
            </a:r>
          </a:p>
          <a:p>
            <a:pPr lvl="1"/>
            <a:r>
              <a:rPr lang="cs-CZ" dirty="0"/>
              <a:t>1972 - 1974 – aféra </a:t>
            </a:r>
            <a:r>
              <a:rPr lang="cs-CZ" dirty="0" err="1"/>
              <a:t>Watergate</a:t>
            </a:r>
            <a:r>
              <a:rPr lang="cs-CZ" dirty="0"/>
              <a:t>=&gt;rezignace</a:t>
            </a:r>
          </a:p>
          <a:p>
            <a:r>
              <a:rPr lang="cs-CZ" b="1" dirty="0"/>
              <a:t>1974 – prezidentem Gerald Ford</a:t>
            </a:r>
          </a:p>
          <a:p>
            <a:pPr lvl="1"/>
            <a:r>
              <a:rPr lang="cs-CZ" dirty="0"/>
              <a:t>Ekonomická a ropná krize</a:t>
            </a:r>
          </a:p>
          <a:p>
            <a:pPr lvl="1"/>
            <a:r>
              <a:rPr lang="cs-CZ" dirty="0"/>
              <a:t>1975 – pád Saigonu=&gt; ukončení války ve Vietnamu</a:t>
            </a:r>
          </a:p>
          <a:p>
            <a:pPr lvl="1"/>
            <a:r>
              <a:rPr lang="cs-CZ" dirty="0"/>
              <a:t>Komunisté se dostávají k moci i v Laosu a Kambodži</a:t>
            </a:r>
          </a:p>
          <a:p>
            <a:r>
              <a:rPr lang="cs-CZ" b="1" dirty="0"/>
              <a:t>1976 – prezidentem Jimmy Carter</a:t>
            </a:r>
          </a:p>
          <a:p>
            <a:pPr lvl="1"/>
            <a:r>
              <a:rPr lang="cs-CZ" dirty="0"/>
              <a:t>Dohody v Camp Davidu mezi Egyptem a Izraelem – 1978</a:t>
            </a:r>
          </a:p>
          <a:p>
            <a:pPr lvl="1"/>
            <a:r>
              <a:rPr lang="cs-CZ" dirty="0"/>
              <a:t>Krize s Íránem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2109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06C15A-AB5D-DDFE-6E17-C0DC89790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Richard Nixon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585A6FA-00CC-9B44-57E9-AAB023CA7F7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5" y="2493517"/>
            <a:ext cx="3048000" cy="360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213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57B070-7E9F-A6AD-1095-0E805A473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Gerald Ford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09B758D4-428C-B2AA-9B2D-D17457AD315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2580639"/>
            <a:ext cx="2847975" cy="354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092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E68936-4A21-F497-ACCD-30CB45EC6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Jimmy Carter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59B9ECE1-6837-BCC9-6F0A-83DF3B2B67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1" y="2628901"/>
            <a:ext cx="2619374" cy="349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790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5B107C-F1F5-6A76-EF32-E3832E4A5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OSMDESÁTÁ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CE9F64-6DA2-8770-2E4C-339AD1BE9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1980 – prezidentem Ronald Reagan</a:t>
            </a:r>
          </a:p>
          <a:p>
            <a:pPr lvl="1"/>
            <a:r>
              <a:rPr lang="cs-CZ" dirty="0"/>
              <a:t>Ukončení íránské krize a propuštění amerických rukojmí</a:t>
            </a:r>
          </a:p>
          <a:p>
            <a:pPr lvl="1"/>
            <a:r>
              <a:rPr lang="cs-CZ" dirty="0"/>
              <a:t>Boje s inflací a snižování daní</a:t>
            </a:r>
          </a:p>
          <a:p>
            <a:pPr lvl="1"/>
            <a:r>
              <a:rPr lang="cs-CZ" dirty="0"/>
              <a:t>Strategická obranná iniciativa – tzv. hvězdné války – systém protiraketové obrany</a:t>
            </a:r>
          </a:p>
          <a:p>
            <a:pPr lvl="1"/>
            <a:r>
              <a:rPr lang="cs-CZ" dirty="0"/>
              <a:t>1984 – LOH v LA – bojkot sportovců z Východu</a:t>
            </a:r>
          </a:p>
          <a:p>
            <a:pPr lvl="1"/>
            <a:r>
              <a:rPr lang="cs-CZ" dirty="0"/>
              <a:t>Setkání s Michailem Gorbačovem – Smlouvy o likvidaci raket středního a dlouhého doletu – ukončení studené války (jednání - Ženeva, </a:t>
            </a:r>
            <a:r>
              <a:rPr lang="cs-CZ" dirty="0" err="1"/>
              <a:t>Rejkjavík</a:t>
            </a:r>
            <a:r>
              <a:rPr lang="cs-CZ" dirty="0"/>
              <a:t>, Washington D. C., Moskva)</a:t>
            </a:r>
          </a:p>
          <a:p>
            <a:r>
              <a:rPr lang="cs-CZ" b="1" dirty="0"/>
              <a:t>1989 – prezidentem George H. W. Bush starší</a:t>
            </a:r>
          </a:p>
        </p:txBody>
      </p:sp>
    </p:spTree>
    <p:extLst>
      <p:ext uri="{BB962C8B-B14F-4D97-AF65-F5344CB8AC3E}">
        <p14:creationId xmlns:p14="http://schemas.microsoft.com/office/powerpoint/2010/main" val="3407980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8CA442-8381-3D44-B6E1-555BBBB0C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Ronald Reagan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17C9EB6D-D759-3AA5-56EF-AEED8245E0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25" y="2503424"/>
            <a:ext cx="2847975" cy="3556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910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9ABE2B-02F8-3194-BD82-BCDE8AA16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George H. W. Bush starší</a:t>
            </a:r>
            <a:endParaRPr lang="cs-CZ" dirty="0"/>
          </a:p>
        </p:txBody>
      </p:sp>
      <p:pic>
        <p:nvPicPr>
          <p:cNvPr id="10242" name="Picture 2" descr="George H. W. Bush (1989)">
            <a:extLst>
              <a:ext uri="{FF2B5EF4-FFF2-40B4-BE49-F238E27FC236}">
                <a16:creationId xmlns:a16="http://schemas.microsoft.com/office/drawing/2014/main" id="{577DADDB-BC4E-95B0-E56E-2D0B9E878BC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2667848"/>
            <a:ext cx="2647949" cy="347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954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9D0DD9-93C7-6B3C-E39D-587089401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DEVADESÁTÁ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F8004B-5B6B-DEDA-91EA-4795F81960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1991 – válka v Perském zálivu</a:t>
            </a:r>
          </a:p>
          <a:p>
            <a:r>
              <a:rPr lang="cs-CZ" b="1" dirty="0"/>
              <a:t>1992 – prezidentem Bill Clinton</a:t>
            </a:r>
          </a:p>
          <a:p>
            <a:pPr lvl="1"/>
            <a:r>
              <a:rPr lang="cs-CZ" dirty="0"/>
              <a:t>Obrovský ekonomický boom díky internetu</a:t>
            </a:r>
          </a:p>
          <a:p>
            <a:pPr lvl="1"/>
            <a:r>
              <a:rPr lang="cs-CZ" dirty="0"/>
              <a:t>Sexuální skandál s Monikou Lewinskou=&gt; impeachment=&gt; neúspěch</a:t>
            </a:r>
          </a:p>
          <a:p>
            <a:r>
              <a:rPr lang="cs-CZ" b="1" dirty="0"/>
              <a:t>2000 – prezidentem George W. Bush</a:t>
            </a:r>
          </a:p>
        </p:txBody>
      </p:sp>
    </p:spTree>
    <p:extLst>
      <p:ext uri="{BB962C8B-B14F-4D97-AF65-F5344CB8AC3E}">
        <p14:creationId xmlns:p14="http://schemas.microsoft.com/office/powerpoint/2010/main" val="3811460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399660-D968-4582-73F3-BDDBCFC15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Bill Clinton</a:t>
            </a:r>
          </a:p>
        </p:txBody>
      </p:sp>
      <p:pic>
        <p:nvPicPr>
          <p:cNvPr id="11266" name="Picture 2" descr="Bill Clinton v roce 1993">
            <a:extLst>
              <a:ext uri="{FF2B5EF4-FFF2-40B4-BE49-F238E27FC236}">
                <a16:creationId xmlns:a16="http://schemas.microsoft.com/office/drawing/2014/main" id="{87ED500D-FC8A-BBD1-D013-46D3D7D4FB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405" y="2557463"/>
            <a:ext cx="253919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501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FDB989-D782-B792-29B2-48737B41F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George W. Bush</a:t>
            </a:r>
          </a:p>
        </p:txBody>
      </p:sp>
      <p:pic>
        <p:nvPicPr>
          <p:cNvPr id="12290" name="Picture 2" descr="George W. Bush v roce 2001 po zvolení prezidentem USA">
            <a:extLst>
              <a:ext uri="{FF2B5EF4-FFF2-40B4-BE49-F238E27FC236}">
                <a16:creationId xmlns:a16="http://schemas.microsoft.com/office/drawing/2014/main" id="{DADF45D4-D22C-B2FA-87C8-3460323CA2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447" y="2557463"/>
            <a:ext cx="250510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39666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C6B49B-6A95-8925-6E35-FE777E739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3B4C635-9627-000D-764F-85CEE96EEB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https://cs.wikipedia.org/wiki/Dwight_D._Eisenhower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https://cs.wikipedia.org/wiki/John_Fitzgerald_Kennedy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>
                <a:hlinkClick r:id="rId4"/>
              </a:rPr>
              <a:t>https://cs.wikipedia.org/wiki/Fidel_Castro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5"/>
              </a:rPr>
              <a:t>https://cs.wikipedia.org/wiki/Martin_Luther_King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6"/>
              </a:rPr>
              <a:t>https://cs.wikipedia.org/wiki/Lyndon_B._Johnson</a:t>
            </a:r>
            <a:endParaRPr lang="cs-CZ" dirty="0"/>
          </a:p>
          <a:p>
            <a:r>
              <a:rPr lang="cs-CZ" dirty="0"/>
              <a:t>6) </a:t>
            </a:r>
            <a:r>
              <a:rPr lang="cs-CZ" dirty="0">
                <a:hlinkClick r:id="rId7"/>
              </a:rPr>
              <a:t>https://cs.wikipedia.org/wiki/Richard_Nixon</a:t>
            </a:r>
            <a:endParaRPr lang="cs-CZ" dirty="0"/>
          </a:p>
          <a:p>
            <a:r>
              <a:rPr lang="cs-CZ" dirty="0"/>
              <a:t>7) </a:t>
            </a:r>
            <a:r>
              <a:rPr lang="cs-CZ" dirty="0">
                <a:hlinkClick r:id="rId8"/>
              </a:rPr>
              <a:t>https://cs.wikipedia.org/wiki/Gerald_Ford</a:t>
            </a:r>
            <a:endParaRPr lang="cs-CZ" dirty="0"/>
          </a:p>
          <a:p>
            <a:r>
              <a:rPr lang="cs-CZ" dirty="0"/>
              <a:t>8) </a:t>
            </a:r>
            <a:r>
              <a:rPr lang="cs-CZ" dirty="0">
                <a:hlinkClick r:id="rId9"/>
              </a:rPr>
              <a:t>https://cs.wikipedia.org/wiki/Jimmy_Carter</a:t>
            </a:r>
            <a:endParaRPr lang="cs-CZ" dirty="0"/>
          </a:p>
          <a:p>
            <a:r>
              <a:rPr lang="cs-CZ" dirty="0"/>
              <a:t>9) </a:t>
            </a:r>
            <a:r>
              <a:rPr lang="cs-CZ" dirty="0">
                <a:hlinkClick r:id="rId10"/>
              </a:rPr>
              <a:t>https://cs.wikipedia.org/wiki/Ronald_Reagan</a:t>
            </a:r>
            <a:endParaRPr lang="cs-CZ" dirty="0"/>
          </a:p>
          <a:p>
            <a:r>
              <a:rPr lang="cs-CZ" dirty="0"/>
              <a:t>10) </a:t>
            </a:r>
            <a:r>
              <a:rPr lang="cs-CZ" dirty="0">
                <a:hlinkClick r:id="rId11"/>
              </a:rPr>
              <a:t>https://cs.wikipedia.org/wiki/George_H._W._Bush</a:t>
            </a:r>
            <a:endParaRPr lang="cs-CZ" dirty="0"/>
          </a:p>
          <a:p>
            <a:r>
              <a:rPr lang="cs-CZ" dirty="0"/>
              <a:t>11) </a:t>
            </a:r>
            <a:r>
              <a:rPr lang="cs-CZ" dirty="0">
                <a:hlinkClick r:id="rId12"/>
              </a:rPr>
              <a:t>https://cs.wikipedia.org/wiki/Bill_Clinton</a:t>
            </a:r>
            <a:endParaRPr lang="cs-CZ" dirty="0"/>
          </a:p>
          <a:p>
            <a:r>
              <a:rPr lang="cs-CZ" dirty="0"/>
              <a:t>12) https://cs.wikipedia.org/wiki/George_W._Bush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78115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229</TotalTime>
  <Words>480</Words>
  <Application>Microsoft Office PowerPoint</Application>
  <PresentationFormat>Širokoúhlá obrazovka</PresentationFormat>
  <Paragraphs>79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3" baseType="lpstr">
      <vt:lpstr>Arial</vt:lpstr>
      <vt:lpstr>Garamond</vt:lpstr>
      <vt:lpstr>Organika</vt:lpstr>
      <vt:lpstr>SPOJENÉ STÁTY AMERICKÉ</vt:lpstr>
      <vt:lpstr>POVÁLEČNÁ MEZINÁRODNÍ POLITIKA</vt:lpstr>
      <vt:lpstr>PADESÁTÁ LÉTA</vt:lpstr>
      <vt:lpstr>Dwight D. Eisenhower</vt:lpstr>
      <vt:lpstr>ŠEDESÁTÁ LÉTA</vt:lpstr>
      <vt:lpstr>J. F. Kennedy </vt:lpstr>
      <vt:lpstr>Fidel Castro</vt:lpstr>
      <vt:lpstr>Martin Luther King</vt:lpstr>
      <vt:lpstr>Lyndon B. Johnson </vt:lpstr>
      <vt:lpstr>SEDMDESÁTÁ LÉTA</vt:lpstr>
      <vt:lpstr>Richard Nixon</vt:lpstr>
      <vt:lpstr>Gerald Ford</vt:lpstr>
      <vt:lpstr>Jimmy Carter</vt:lpstr>
      <vt:lpstr>OSMDESÁTÁ LÉTA</vt:lpstr>
      <vt:lpstr>Ronald Reagan</vt:lpstr>
      <vt:lpstr>George H. W. Bush starší</vt:lpstr>
      <vt:lpstr>DEVADESÁTÁ LÉTA</vt:lpstr>
      <vt:lpstr>Bill Clinton</vt:lpstr>
      <vt:lpstr>George W. Bush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SPOJENÉ STÁTY AMERICKÉ</dc:title>
  <dc:creator>Pc</dc:creator>
  <cp:lastModifiedBy>BLAŽKOVÁ</cp:lastModifiedBy>
  <cp:revision>2</cp:revision>
  <dcterms:created xsi:type="dcterms:W3CDTF">2023-03-21T15:51:41Z</dcterms:created>
  <dcterms:modified xsi:type="dcterms:W3CDTF">2023-03-22T06:15:30Z</dcterms:modified>
</cp:coreProperties>
</file>