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webextensions/taskpanes.xml" ContentType="application/vnd.ms-office.webextensiontaskpanes+xml"/>
  <Override PartName="/ppt/webextensions/webextension1.xml" ContentType="application/vnd.ms-office.webextension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thumbnail" Target="docProps/thumbnail.jpeg"/><Relationship Id="rId2" Type="http://schemas.openxmlformats.org/officeDocument/2006/relationships/officeDocument" Target="ppt/presentation.xml"/><Relationship Id="rId1" Type="http://schemas.microsoft.com/office/2011/relationships/webextensiontaskpanes" Target="ppt/webextensions/taskpanes.xml"/><Relationship Id="rId5" Type="http://schemas.openxmlformats.org/officeDocument/2006/relationships/extended-properties" Target="docProps/app.xml"/><Relationship Id="rId4" Type="http://schemas.openxmlformats.org/package/2006/relationships/metadata/core-properties" Target="docProps/core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2" r:id="rId1"/>
  </p:sldMasterIdLst>
  <p:sldIdLst>
    <p:sldId id="256" r:id="rId2"/>
    <p:sldId id="257" r:id="rId3"/>
    <p:sldId id="258" r:id="rId4"/>
    <p:sldId id="259" r:id="rId5"/>
    <p:sldId id="265" r:id="rId6"/>
    <p:sldId id="260" r:id="rId7"/>
    <p:sldId id="261" r:id="rId8"/>
    <p:sldId id="266" r:id="rId9"/>
    <p:sldId id="262" r:id="rId10"/>
    <p:sldId id="263" r:id="rId11"/>
    <p:sldId id="264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56" d="100"/>
          <a:sy n="56" d="100"/>
        </p:scale>
        <p:origin x="1000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2A180A8E-4668-486A-95D0-DBD6BDD7C4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1CBB8E81-5147-5506-5F4B-DBC0E7AF26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11506200" y="637890"/>
            <a:ext cx="0" cy="5572410"/>
          </a:xfrm>
          <a:prstGeom prst="line">
            <a:avLst/>
          </a:prstGeom>
          <a:ln w="12700">
            <a:solidFill>
              <a:schemeClr val="tx2">
                <a:alpha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34852B95-CFB8-EEBE-3973-7363B3611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696332" y="768924"/>
            <a:ext cx="0" cy="4800600"/>
          </a:xfrm>
          <a:prstGeom prst="line">
            <a:avLst/>
          </a:prstGeom>
          <a:ln w="12700">
            <a:solidFill>
              <a:schemeClr val="tx2">
                <a:alpha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F1A205B3-F30A-B2B0-2AFF-593443D32773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5503863" y="1354138"/>
            <a:ext cx="5322887" cy="4481512"/>
          </a:xfrm>
          <a:blipFill>
            <a:blip r:embed="rId2">
              <a:alphaModFix amt="70000"/>
            </a:blip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 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E07B916-0B90-35E7-AFFD-50AAA1ED458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14400" y="831992"/>
            <a:ext cx="5897880" cy="4258956"/>
          </a:xfrm>
          <a:solidFill>
            <a:schemeClr val="bg2"/>
          </a:solidFill>
        </p:spPr>
        <p:txBody>
          <a:bodyPr lIns="182880" rIns="228600" bIns="91440" anchor="b">
            <a:normAutofit/>
          </a:bodyPr>
          <a:lstStyle>
            <a:lvl1pPr algn="r">
              <a:lnSpc>
                <a:spcPct val="80000"/>
              </a:lnSpc>
              <a:defRPr sz="7200">
                <a:solidFill>
                  <a:schemeClr val="accent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26AEA00-2D64-E177-C13E-F879B49AC35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5431" y="5372809"/>
            <a:ext cx="2364946" cy="909119"/>
          </a:xfrm>
          <a:solidFill>
            <a:schemeClr val="bg2"/>
          </a:solidFill>
        </p:spPr>
        <p:txBody>
          <a:bodyPr vert="horz" lIns="91440" tIns="45720" rIns="91440" bIns="45720" rtlCol="0" anchor="b">
            <a:normAutofit/>
          </a:bodyPr>
          <a:lstStyle>
            <a:lvl1pPr marL="0" indent="0">
              <a:lnSpc>
                <a:spcPct val="100000"/>
              </a:lnSpc>
              <a:buNone/>
              <a:defRPr lang="en-US" sz="1600" cap="all" baseline="0" dirty="0">
                <a:solidFill>
                  <a:schemeClr val="accent3">
                    <a:lumMod val="75000"/>
                  </a:schemeClr>
                </a:solidFill>
                <a:latin typeface="+mj-lt"/>
              </a:defRPr>
            </a:lvl1pPr>
          </a:lstStyle>
          <a:p>
            <a:pPr lvl="0"/>
            <a:r>
              <a:rPr lang="cs-CZ"/>
              <a:t>Kliknutím můžete upravit styl předlohy.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98519F-6576-5C5F-82CA-E9D93EB8AD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9547529" y="612251"/>
            <a:ext cx="2070397" cy="518965"/>
          </a:xfrm>
          <a:solidFill>
            <a:schemeClr val="bg2"/>
          </a:solidFill>
        </p:spPr>
        <p:txBody>
          <a:bodyPr anchor="t"/>
          <a:lstStyle>
            <a:lvl1pPr algn="r">
              <a:defRPr sz="1050"/>
            </a:lvl1pPr>
          </a:lstStyle>
          <a:p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C94BB4-778E-86AE-EEFF-88EE621D280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 rot="5400000">
            <a:off x="10897326" y="5229935"/>
            <a:ext cx="1223795" cy="365125"/>
          </a:xfrm>
          <a:solidFill>
            <a:schemeClr val="bg2"/>
          </a:solidFill>
        </p:spPr>
        <p:txBody>
          <a:bodyPr rIns="182880"/>
          <a:lstStyle/>
          <a:p>
            <a:fld id="{EB876F74-0490-43CC-83EA-C33C257CF427}" type="datetimeFigureOut">
              <a:rPr lang="cs-CZ" smtClean="0"/>
              <a:t>11.09.2026</a:t>
            </a:fld>
            <a:endParaRPr lang="cs-CZ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8D55B4-EFB5-E5DE-2242-A16C643CAB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201400" y="6029866"/>
            <a:ext cx="461438" cy="365125"/>
          </a:xfrm>
          <a:solidFill>
            <a:schemeClr val="bg2"/>
          </a:solidFill>
        </p:spPr>
        <p:txBody>
          <a:bodyPr/>
          <a:lstStyle/>
          <a:p>
            <a:fld id="{313A2BE2-A97C-419E-8644-6CE9917E70C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736678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1917DD-3691-27F7-68C8-EACE32AEAF6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02986" y="265728"/>
            <a:ext cx="10981137" cy="1325563"/>
          </a:xfrm>
          <a:noFill/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DF1F66-DA3A-1E9E-183A-4FB86FC67F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2986" y="1736176"/>
            <a:ext cx="10981137" cy="4198867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D27EA8-C1D8-B105-9F54-16985594DB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64A704-5499-D0F7-F550-5994C49F8C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76F74-0490-43CC-83EA-C33C257CF427}" type="datetimeFigureOut">
              <a:rPr lang="cs-CZ" smtClean="0"/>
              <a:t>11.09.2026</a:t>
            </a:fld>
            <a:endParaRPr lang="cs-CZ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2F2DDE-AF7B-917E-704F-1E12AB9BFF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A2BE2-A97C-419E-8644-6CE9917E70C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854844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with Pictur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2AC4281C-DEF6-4D7C-EC36-131C16834D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9B7AE09E-7342-F8D6-76B9-3191D2C214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11502895" y="1090397"/>
            <a:ext cx="0" cy="4396003"/>
          </a:xfrm>
          <a:prstGeom prst="line">
            <a:avLst/>
          </a:prstGeom>
          <a:ln w="12700">
            <a:solidFill>
              <a:schemeClr val="tx2">
                <a:alpha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FD120947-D69A-84F3-7617-0239E8E5C7F8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-791" y="1371600"/>
            <a:ext cx="6706392" cy="5486400"/>
          </a:xfrm>
          <a:blipFill>
            <a:blip r:embed="rId2">
              <a:alphaModFix amt="70000"/>
            </a:blip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 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E07B916-0B90-35E7-AFFD-50AAA1ED458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133850" y="685799"/>
            <a:ext cx="6373670" cy="2743201"/>
          </a:xfrm>
          <a:solidFill>
            <a:schemeClr val="bg2"/>
          </a:solidFill>
        </p:spPr>
        <p:txBody>
          <a:bodyPr vert="horz" lIns="182880" tIns="45720" rIns="91440" bIns="91440" rtlCol="0" anchor="b">
            <a:normAutofit/>
          </a:bodyPr>
          <a:lstStyle>
            <a:lvl1pPr>
              <a:lnSpc>
                <a:spcPct val="80000"/>
              </a:lnSpc>
              <a:defRPr lang="en-US" sz="6800" dirty="0">
                <a:solidFill>
                  <a:schemeClr val="accent1"/>
                </a:solidFill>
              </a:defRPr>
            </a:lvl1pPr>
          </a:lstStyle>
          <a:p>
            <a:pPr lvl="0"/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26AEA00-2D64-E177-C13E-F879B49AC35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500457" y="5570290"/>
            <a:ext cx="4114799" cy="699518"/>
          </a:xfrm>
        </p:spPr>
        <p:txBody>
          <a:bodyPr vert="horz" lIns="91440" tIns="45720" rIns="91440" bIns="45720" rtlCol="0" anchor="b">
            <a:normAutofit/>
          </a:bodyPr>
          <a:lstStyle>
            <a:lvl1pPr marL="0" indent="0" algn="r">
              <a:buNone/>
              <a:defRPr lang="en-US" sz="1600" cap="all" baseline="0" dirty="0">
                <a:solidFill>
                  <a:schemeClr val="accent3">
                    <a:lumMod val="75000"/>
                  </a:schemeClr>
                </a:solidFill>
                <a:latin typeface="+mj-lt"/>
              </a:defRPr>
            </a:lvl1pPr>
          </a:lstStyle>
          <a:p>
            <a:pPr lvl="0"/>
            <a:r>
              <a:rPr lang="cs-CZ"/>
              <a:t>Kliknutím můžete upravit styl předlohy.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945FE83-3A40-27CC-D68D-E889297B8CA2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>
          <a:xfrm>
            <a:off x="145716" y="508084"/>
            <a:ext cx="429372" cy="365125"/>
          </a:xfrm>
          <a:noFill/>
        </p:spPr>
        <p:txBody>
          <a:bodyPr/>
          <a:lstStyle/>
          <a:p>
            <a:fld id="{313A2BE2-A97C-419E-8644-6CE9917E70C6}" type="slidenum">
              <a:rPr lang="cs-CZ" smtClean="0"/>
              <a:t>‹#›</a:t>
            </a:fld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C94BB4-778E-86AE-EEFF-88EE621D280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03663" y="508084"/>
            <a:ext cx="1203320" cy="365125"/>
          </a:xfrm>
          <a:solidFill>
            <a:schemeClr val="bg2"/>
          </a:solidFill>
        </p:spPr>
        <p:txBody>
          <a:bodyPr/>
          <a:lstStyle>
            <a:lvl1pPr algn="l">
              <a:defRPr/>
            </a:lvl1pPr>
          </a:lstStyle>
          <a:p>
            <a:fld id="{EB876F74-0490-43CC-83EA-C33C257CF427}" type="datetimeFigureOut">
              <a:rPr lang="cs-CZ" smtClean="0"/>
              <a:t>11.09.2026</a:t>
            </a:fld>
            <a:endParaRPr lang="cs-C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98519F-6576-5C5F-82CA-E9D93EB8AD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0134603" y="612063"/>
            <a:ext cx="1487296" cy="478334"/>
          </a:xfrm>
          <a:solidFill>
            <a:schemeClr val="bg2"/>
          </a:solidFill>
        </p:spPr>
        <p:txBody>
          <a:bodyPr anchor="t"/>
          <a:lstStyle>
            <a:lvl1pPr algn="r">
              <a:defRPr sz="1050"/>
            </a:lvl1pPr>
          </a:lstStyle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878903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2AC4281C-DEF6-4D7C-EC36-131C16834D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9B7AE09E-7342-F8D6-76B9-3191D2C214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11502895" y="1033580"/>
            <a:ext cx="0" cy="4800292"/>
          </a:xfrm>
          <a:prstGeom prst="line">
            <a:avLst/>
          </a:prstGeom>
          <a:ln w="12700">
            <a:solidFill>
              <a:schemeClr val="tx2">
                <a:alpha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DE07B916-0B90-35E7-AFFD-50AAA1ED458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7159" y="338328"/>
            <a:ext cx="8168640" cy="4462272"/>
          </a:xfrm>
          <a:noFill/>
        </p:spPr>
        <p:txBody>
          <a:bodyPr vert="horz" lIns="91440" tIns="45720" rIns="91440" bIns="137160" rtlCol="0" anchor="t">
            <a:normAutofit/>
          </a:bodyPr>
          <a:lstStyle>
            <a:lvl1pPr>
              <a:lnSpc>
                <a:spcPct val="80000"/>
              </a:lnSpc>
              <a:defRPr lang="en-US" sz="9600" spc="-100" baseline="0" dirty="0">
                <a:solidFill>
                  <a:schemeClr val="accent1"/>
                </a:solidFill>
              </a:defRPr>
            </a:lvl1pPr>
          </a:lstStyle>
          <a:p>
            <a:pPr lvl="0"/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26AEA00-2D64-E177-C13E-F879B49AC35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534400" y="4754729"/>
            <a:ext cx="3084441" cy="1080302"/>
          </a:xfrm>
          <a:solidFill>
            <a:schemeClr val="bg2"/>
          </a:solidFill>
        </p:spPr>
        <p:txBody>
          <a:bodyPr vert="horz" lIns="91440" tIns="45720" rIns="91440" bIns="45720" rtlCol="0" anchor="b">
            <a:normAutofit/>
          </a:bodyPr>
          <a:lstStyle>
            <a:lvl1pPr marL="0" indent="0" algn="r">
              <a:buNone/>
              <a:defRPr lang="en-US" sz="1600" cap="all" spc="100" baseline="0" dirty="0">
                <a:solidFill>
                  <a:schemeClr val="accent5"/>
                </a:solidFill>
                <a:latin typeface="+mj-lt"/>
              </a:defRPr>
            </a:lvl1pPr>
          </a:lstStyle>
          <a:p>
            <a:pPr lvl="0"/>
            <a:r>
              <a:rPr lang="cs-CZ"/>
              <a:t>Kliknutím můžete upravit styl předlohy.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98519F-6576-5C5F-82CA-E9D93EB8AD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9144000" y="447579"/>
            <a:ext cx="2477899" cy="586001"/>
          </a:xfrm>
          <a:noFill/>
        </p:spPr>
        <p:txBody>
          <a:bodyPr/>
          <a:lstStyle>
            <a:lvl1pPr algn="r">
              <a:defRPr sz="1050"/>
            </a:lvl1pPr>
          </a:lstStyle>
          <a:p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C94BB4-778E-86AE-EEFF-88EE621D280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noFill/>
        </p:spPr>
        <p:txBody>
          <a:bodyPr/>
          <a:lstStyle/>
          <a:p>
            <a:fld id="{EB876F74-0490-43CC-83EA-C33C257CF427}" type="datetimeFigureOut">
              <a:rPr lang="cs-CZ" smtClean="0"/>
              <a:t>11.09.2026</a:t>
            </a:fld>
            <a:endParaRPr lang="cs-CZ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8D55B4-EFB5-E5DE-2242-A16C643CAB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313A2BE2-A97C-419E-8644-6CE9917E70C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017689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7D3069F5-8FDE-3652-E906-3619BF9A5D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B286"/>
              </a:solidFill>
            </a:endParaRP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7F3E913D-4F8E-6F1A-DB89-A9E5CB7D26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H="1">
            <a:off x="926297" y="6172185"/>
            <a:ext cx="10326757" cy="0"/>
          </a:xfrm>
          <a:prstGeom prst="line">
            <a:avLst/>
          </a:prstGeom>
          <a:ln w="12700">
            <a:solidFill>
              <a:schemeClr val="bg2">
                <a:alpha val="47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itle 8">
            <a:extLst>
              <a:ext uri="{FF2B5EF4-FFF2-40B4-BE49-F238E27FC236}">
                <a16:creationId xmlns:a16="http://schemas.microsoft.com/office/drawing/2014/main" id="{15478846-46FB-2BEE-98D6-C903223E25C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28016" y="365760"/>
            <a:ext cx="11534790" cy="5525653"/>
          </a:xfrm>
          <a:noFill/>
        </p:spPr>
        <p:txBody>
          <a:bodyPr anchor="t">
            <a:normAutofit/>
          </a:bodyPr>
          <a:lstStyle>
            <a:lvl1pPr>
              <a:defRPr sz="11500" baseline="0">
                <a:ln>
                  <a:solidFill>
                    <a:schemeClr val="bg1"/>
                  </a:solidFill>
                </a:ln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Section Header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A8544F-8D58-BFED-5A2B-2F718BA6F4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solidFill>
            <a:schemeClr val="accent1"/>
          </a:solidFill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70139D-4890-4E0D-B3FD-098A02AB4AD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solidFill>
            <a:schemeClr val="accent1"/>
          </a:solidFill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EB876F74-0490-43CC-83EA-C33C257CF427}" type="datetimeFigureOut">
              <a:rPr lang="cs-CZ" smtClean="0"/>
              <a:t>11.09.2026</a:t>
            </a:fld>
            <a:endParaRPr lang="cs-CZ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1CD1DB-3989-A34F-B5F7-DF66E018CF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solidFill>
            <a:schemeClr val="accent1"/>
          </a:solidFill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313A2BE2-A97C-419E-8644-6CE9917E70C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866075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653CEDCC-8645-A5B4-D871-D690615124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" y="0"/>
            <a:ext cx="12191996" cy="6858000"/>
          </a:xfrm>
          <a:prstGeom prst="rect">
            <a:avLst/>
          </a:prstGeom>
          <a:solidFill>
            <a:schemeClr val="bg2">
              <a:lumMod val="90000"/>
            </a:schemeClr>
          </a:solidFill>
          <a:ln w="1905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8A4F"/>
              </a:solidFill>
            </a:endParaRP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65A45860-DB3A-9EDB-7B6D-FBF1001212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H="1">
            <a:off x="1321906" y="685800"/>
            <a:ext cx="10184294" cy="0"/>
          </a:xfrm>
          <a:prstGeom prst="line">
            <a:avLst/>
          </a:prstGeom>
          <a:ln w="12700">
            <a:solidFill>
              <a:schemeClr val="tx2">
                <a:alpha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7">
            <a:extLst>
              <a:ext uri="{FF2B5EF4-FFF2-40B4-BE49-F238E27FC236}">
                <a16:creationId xmlns:a16="http://schemas.microsoft.com/office/drawing/2014/main" id="{CC2FAA59-861A-3F3D-3441-F663554088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4724403" y="2043904"/>
            <a:ext cx="7467597" cy="481409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21917DD-3691-27F7-68C8-EACE32AEAF6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16200000">
            <a:off x="-1406175" y="2720396"/>
            <a:ext cx="5645423" cy="2494309"/>
          </a:xfrm>
          <a:solidFill>
            <a:schemeClr val="bg2">
              <a:lumMod val="90000"/>
            </a:schemeClr>
          </a:solidFill>
        </p:spPr>
        <p:txBody>
          <a:bodyPr vert="horz" lIns="91440" tIns="45720" rIns="91440" bIns="137160" rtlCol="0" anchor="t">
            <a:normAutofit/>
          </a:bodyPr>
          <a:lstStyle>
            <a:lvl1pPr>
              <a:defRPr lang="en-US" sz="12000" dirty="0"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 dirty="0"/>
              <a:t>Agenda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D27EA8-C1D8-B105-9F54-16985594DB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86410" y="569843"/>
            <a:ext cx="1470992" cy="541698"/>
          </a:xfrm>
          <a:solidFill>
            <a:schemeClr val="bg2">
              <a:lumMod val="90000"/>
            </a:schemeClr>
          </a:solidFill>
        </p:spPr>
        <p:txBody>
          <a:bodyPr anchor="t"/>
          <a:lstStyle>
            <a:lvl1pPr algn="l">
              <a:defRPr sz="1050"/>
            </a:lvl1pPr>
          </a:lstStyle>
          <a:p>
            <a:endParaRPr lang="cs-CZ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DF1F66-DA3A-1E9E-183A-4FB86FC67F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10198" y="2743202"/>
            <a:ext cx="6096001" cy="3467098"/>
          </a:xfrm>
        </p:spPr>
        <p:txBody>
          <a:bodyPr>
            <a:normAutofit/>
          </a:bodyPr>
          <a:lstStyle>
            <a:lvl1pPr marL="342900" indent="-342900">
              <a:buClr>
                <a:schemeClr val="accent2"/>
              </a:buClr>
              <a:buFont typeface="+mj-lt"/>
              <a:buAutoNum type="arabicPeriod"/>
              <a:defRPr sz="1800"/>
            </a:lvl1pPr>
            <a:lvl2pPr marL="800100" indent="-342900">
              <a:buClr>
                <a:schemeClr val="accent2"/>
              </a:buClr>
              <a:buFont typeface="+mj-lt"/>
              <a:buAutoNum type="arabicPeriod"/>
              <a:defRPr sz="1600"/>
            </a:lvl2pPr>
            <a:lvl3pPr marL="1257300" indent="-342900">
              <a:buClr>
                <a:schemeClr val="accent2"/>
              </a:buClr>
              <a:buFont typeface="+mj-lt"/>
              <a:buAutoNum type="arabicPeriod"/>
              <a:defRPr sz="1400"/>
            </a:lvl3pPr>
            <a:lvl4pPr>
              <a:buClr>
                <a:schemeClr val="accent2"/>
              </a:buClr>
              <a:buFont typeface="+mj-lt"/>
              <a:buAutoNum type="arabicPeriod"/>
              <a:defRPr sz="1200"/>
            </a:lvl4pPr>
            <a:lvl5pPr>
              <a:buClr>
                <a:schemeClr val="accent2"/>
              </a:buClr>
              <a:buFont typeface="+mj-lt"/>
              <a:buAutoNum type="arabicPeriod"/>
              <a:defRPr sz="1200"/>
            </a:lvl5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64A704-5499-D0F7-F550-5994C49F8C2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900458" y="413627"/>
            <a:ext cx="1256738" cy="545500"/>
          </a:xfrm>
          <a:solidFill>
            <a:schemeClr val="bg2">
              <a:lumMod val="90000"/>
            </a:schemeClr>
          </a:solidFill>
        </p:spPr>
        <p:txBody>
          <a:bodyPr/>
          <a:lstStyle/>
          <a:p>
            <a:fld id="{EB876F74-0490-43CC-83EA-C33C257CF427}" type="datetimeFigureOut">
              <a:rPr lang="cs-CZ" smtClean="0"/>
              <a:t>11.09.2026</a:t>
            </a:fld>
            <a:endParaRPr lang="cs-CZ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2F2DDE-AF7B-917E-704F-1E12AB9BFF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57196" y="413627"/>
            <a:ext cx="429372" cy="545500"/>
          </a:xfrm>
          <a:solidFill>
            <a:schemeClr val="bg2">
              <a:lumMod val="90000"/>
            </a:schemeClr>
          </a:solidFill>
        </p:spPr>
        <p:txBody>
          <a:bodyPr/>
          <a:lstStyle/>
          <a:p>
            <a:fld id="{313A2BE2-A97C-419E-8644-6CE9917E70C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282756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Agenda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653CEDCC-8645-A5B4-D871-D690615124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" y="0"/>
            <a:ext cx="12191996" cy="6858000"/>
          </a:xfrm>
          <a:prstGeom prst="rect">
            <a:avLst/>
          </a:prstGeom>
          <a:solidFill>
            <a:schemeClr val="bg2">
              <a:lumMod val="90000"/>
            </a:schemeClr>
          </a:solidFill>
          <a:ln w="1905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8A4F"/>
              </a:solidFill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C2FAA59-861A-3F3D-3441-F663554088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371603" y="3415504"/>
            <a:ext cx="10820397" cy="344249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65A45860-DB3A-9EDB-7B6D-FBF1001212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V="1">
            <a:off x="11506200" y="1113182"/>
            <a:ext cx="0" cy="1704012"/>
          </a:xfrm>
          <a:prstGeom prst="line">
            <a:avLst/>
          </a:prstGeom>
          <a:ln w="12700">
            <a:solidFill>
              <a:schemeClr val="tx2">
                <a:alpha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421917DD-3691-27F7-68C8-EACE32AEAF6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46306" y="182880"/>
            <a:ext cx="7930892" cy="2238587"/>
          </a:xfrm>
          <a:noFill/>
        </p:spPr>
        <p:txBody>
          <a:bodyPr anchor="t">
            <a:normAutofit/>
          </a:bodyPr>
          <a:lstStyle>
            <a:lvl1pPr>
              <a:defRPr sz="12000" spc="-50" baseline="0">
                <a:solidFill>
                  <a:schemeClr val="accent2"/>
                </a:solidFill>
              </a:defRPr>
            </a:lvl1pPr>
          </a:lstStyle>
          <a:p>
            <a:r>
              <a:rPr lang="en-US" dirty="0"/>
              <a:t>Agenda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DF1F66-DA3A-1E9E-183A-4FB86FC67F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04946" y="3840480"/>
            <a:ext cx="6543924" cy="2536466"/>
          </a:xfrm>
        </p:spPr>
        <p:txBody>
          <a:bodyPr>
            <a:normAutofit/>
          </a:bodyPr>
          <a:lstStyle>
            <a:lvl1pPr marL="342900" indent="-342900">
              <a:buClr>
                <a:schemeClr val="accent2"/>
              </a:buClr>
              <a:buFont typeface="+mj-lt"/>
              <a:buAutoNum type="arabicPeriod"/>
              <a:defRPr sz="1800"/>
            </a:lvl1pPr>
            <a:lvl2pPr marL="800100" indent="-342900">
              <a:buClr>
                <a:schemeClr val="accent2"/>
              </a:buClr>
              <a:buFont typeface="+mj-lt"/>
              <a:buAutoNum type="arabicPeriod"/>
              <a:defRPr sz="1600"/>
            </a:lvl2pPr>
            <a:lvl3pPr marL="1257300" indent="-342900">
              <a:buClr>
                <a:schemeClr val="accent2"/>
              </a:buClr>
              <a:buFont typeface="+mj-lt"/>
              <a:buAutoNum type="arabicPeriod"/>
              <a:defRPr sz="1400"/>
            </a:lvl3pPr>
            <a:lvl4pPr>
              <a:buClr>
                <a:schemeClr val="accent2"/>
              </a:buClr>
              <a:buFont typeface="+mj-lt"/>
              <a:buAutoNum type="arabicPeriod"/>
              <a:defRPr sz="1200"/>
            </a:lvl4pPr>
            <a:lvl5pPr>
              <a:buClr>
                <a:schemeClr val="accent2"/>
              </a:buClr>
              <a:buFont typeface="+mj-lt"/>
              <a:buAutoNum type="arabicPeriod"/>
              <a:defRPr sz="1200"/>
            </a:lvl5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D27EA8-C1D8-B105-9F54-16985594DB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0134611" y="612381"/>
            <a:ext cx="1484228" cy="479352"/>
          </a:xfrm>
          <a:noFill/>
        </p:spPr>
        <p:txBody>
          <a:bodyPr anchor="t"/>
          <a:lstStyle>
            <a:lvl1pPr algn="r">
              <a:defRPr sz="1050"/>
            </a:lvl1pPr>
          </a:lstStyle>
          <a:p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64A704-5499-D0F7-F550-5994C49F8C2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933512" y="2756699"/>
            <a:ext cx="1256738" cy="423823"/>
          </a:xfrm>
          <a:solidFill>
            <a:schemeClr val="bg2">
              <a:lumMod val="90000"/>
            </a:schemeClr>
          </a:solidFill>
        </p:spPr>
        <p:txBody>
          <a:bodyPr anchor="ctr"/>
          <a:lstStyle>
            <a:lvl1pPr algn="r">
              <a:defRPr/>
            </a:lvl1pPr>
          </a:lstStyle>
          <a:p>
            <a:fld id="{EB876F74-0490-43CC-83EA-C33C257CF427}" type="datetimeFigureOut">
              <a:rPr lang="cs-CZ" smtClean="0"/>
              <a:t>11.09.2026</a:t>
            </a:fld>
            <a:endParaRPr lang="cs-CZ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2F2DDE-AF7B-917E-704F-1E12AB9BFF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210544" y="2756699"/>
            <a:ext cx="429372" cy="423823"/>
          </a:xfrm>
          <a:solidFill>
            <a:schemeClr val="bg2">
              <a:lumMod val="90000"/>
            </a:schemeClr>
          </a:solidFill>
        </p:spPr>
        <p:txBody>
          <a:bodyPr/>
          <a:lstStyle/>
          <a:p>
            <a:fld id="{313A2BE2-A97C-419E-8644-6CE9917E70C6}" type="slidenum">
              <a:rPr lang="cs-CZ" smtClean="0"/>
              <a:t>‹#›</a:t>
            </a:fld>
            <a:endParaRPr lang="cs-CZ"/>
          </a:p>
        </p:txBody>
      </p:sp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1DA62460-475C-38E7-135D-916B98438D09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8763000" y="3415504"/>
            <a:ext cx="3429000" cy="3442496"/>
          </a:xfrm>
          <a:blipFill>
            <a:blip r:embed="rId2">
              <a:alphaModFix amt="70000"/>
            </a:blip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0070156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onten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1917DD-3691-27F7-68C8-EACE32AEAF6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371601" y="2057399"/>
            <a:ext cx="3429000" cy="1868557"/>
          </a:xfrm>
          <a:noFill/>
        </p:spPr>
        <p:txBody>
          <a:bodyPr anchor="t"/>
          <a:lstStyle>
            <a:lvl1pPr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DF1F66-DA3A-1E9E-183A-4FB86FC67F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86400" y="2057401"/>
            <a:ext cx="4648200" cy="2743200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D27EA8-C1D8-B105-9F54-16985594DB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64A704-5499-D0F7-F550-5994C49F8C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76F74-0490-43CC-83EA-C33C257CF427}" type="datetimeFigureOut">
              <a:rPr lang="cs-CZ" smtClean="0"/>
              <a:t>11.09.2026</a:t>
            </a:fld>
            <a:endParaRPr lang="cs-CZ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2F2DDE-AF7B-917E-704F-1E12AB9BFF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A2BE2-A97C-419E-8644-6CE9917E70C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410306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onten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1917DD-3691-27F7-68C8-EACE32AEAF6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03504" y="1031915"/>
            <a:ext cx="3968496" cy="1494845"/>
          </a:xfrm>
          <a:noFill/>
        </p:spPr>
        <p:txBody>
          <a:bodyPr anchor="t"/>
          <a:lstStyle>
            <a:lvl1pPr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DF1F66-DA3A-1E9E-183A-4FB86FC67F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90020" y="1001865"/>
            <a:ext cx="6416180" cy="468331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D27EA8-C1D8-B105-9F54-16985594DB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64A704-5499-D0F7-F550-5994C49F8C2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0058400" y="6029867"/>
            <a:ext cx="1179576" cy="365125"/>
          </a:xfrm>
        </p:spPr>
        <p:txBody>
          <a:bodyPr/>
          <a:lstStyle/>
          <a:p>
            <a:fld id="{EB876F74-0490-43CC-83EA-C33C257CF427}" type="datetimeFigureOut">
              <a:rPr lang="cs-CZ" smtClean="0"/>
              <a:t>11.09.2026</a:t>
            </a:fld>
            <a:endParaRPr lang="cs-CZ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2F2DDE-AF7B-917E-704F-1E12AB9BFF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A2BE2-A97C-419E-8644-6CE9917E70C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576484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ntent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B95E85AE-6D30-80EB-DDF8-337E49DD6E5B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0"/>
            <a:ext cx="3124200" cy="6858000"/>
          </a:xfrm>
          <a:blipFill>
            <a:blip r:embed="rId2">
              <a:alphaModFix amt="70000"/>
            </a:blip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 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21917DD-3691-27F7-68C8-EACE32AEAF6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438400" y="0"/>
            <a:ext cx="7391400" cy="1207008"/>
          </a:xfrm>
        </p:spPr>
        <p:txBody>
          <a:bodyPr lIns="137160" tIns="137160" bIns="91440" anchor="b"/>
          <a:lstStyle>
            <a:lvl1pPr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DF1F66-DA3A-1E9E-183A-4FB86FC67F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33800" y="1367622"/>
            <a:ext cx="7929006" cy="4477549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BB460515-4779-2CA9-5335-1F4AD158B7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3810000" y="6210300"/>
            <a:ext cx="7696200" cy="0"/>
          </a:xfrm>
          <a:prstGeom prst="line">
            <a:avLst/>
          </a:prstGeom>
          <a:ln w="12700">
            <a:solidFill>
              <a:schemeClr val="tx2">
                <a:alpha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D27EA8-C1D8-B105-9F54-16985594DB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657601" y="6029868"/>
            <a:ext cx="2024542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64A704-5499-D0F7-F550-5994C49F8C2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0058400" y="6029868"/>
            <a:ext cx="1179576" cy="365125"/>
          </a:xfrm>
        </p:spPr>
        <p:txBody>
          <a:bodyPr/>
          <a:lstStyle/>
          <a:p>
            <a:fld id="{EB876F74-0490-43CC-83EA-C33C257CF427}" type="datetimeFigureOut">
              <a:rPr lang="cs-CZ" smtClean="0"/>
              <a:t>11.09.2026</a:t>
            </a:fld>
            <a:endParaRPr lang="cs-CZ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2F2DDE-AF7B-917E-704F-1E12AB9BFF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A2BE2-A97C-419E-8644-6CE9917E70C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34570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B95E85AE-6D30-80EB-DDF8-337E49DD6E5B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0"/>
            <a:ext cx="5486400" cy="5562600"/>
          </a:xfrm>
          <a:blipFill>
            <a:blip r:embed="rId2">
              <a:alphaModFix amt="70000"/>
            </a:blip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 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21917DD-3691-27F7-68C8-EACE32AEAF6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063318" y="0"/>
            <a:ext cx="4385481" cy="1796124"/>
          </a:xfrm>
        </p:spPr>
        <p:txBody>
          <a:bodyPr lIns="137160"/>
          <a:lstStyle>
            <a:lvl1pPr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DF1F66-DA3A-1E9E-183A-4FB86FC67F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55056" y="1965281"/>
            <a:ext cx="4859992" cy="3732876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D27EA8-C1D8-B105-9F54-16985594DB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64A704-5499-D0F7-F550-5994C49F8C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76F74-0490-43CC-83EA-C33C257CF427}" type="datetimeFigureOut">
              <a:rPr lang="cs-CZ" smtClean="0"/>
              <a:t>11.09.2026</a:t>
            </a:fld>
            <a:endParaRPr lang="cs-CZ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2F2DDE-AF7B-917E-704F-1E12AB9BFF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A2BE2-A97C-419E-8644-6CE9917E70C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4204651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1917DD-3691-27F7-68C8-EACE32AEAF6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03504" y="499475"/>
            <a:ext cx="3625442" cy="1474692"/>
          </a:xfrm>
          <a:noFill/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DF1F66-DA3A-1E9E-183A-4FB86FC67F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5432" y="2124222"/>
            <a:ext cx="3567404" cy="34887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16" name="Picture Placeholder 15">
            <a:extLst>
              <a:ext uri="{FF2B5EF4-FFF2-40B4-BE49-F238E27FC236}">
                <a16:creationId xmlns:a16="http://schemas.microsoft.com/office/drawing/2014/main" id="{16CAFF7D-6BAD-AE1B-CFE3-A9AB4D8667C6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4800601" y="0"/>
            <a:ext cx="7391400" cy="5562600"/>
          </a:xfrm>
          <a:blipFill>
            <a:blip r:embed="rId2">
              <a:alphaModFix amt="70000"/>
            </a:blip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 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D27EA8-C1D8-B105-9F54-16985594DB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64A704-5499-D0F7-F550-5994C49F8C2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0058400" y="6029868"/>
            <a:ext cx="1179576" cy="365125"/>
          </a:xfrm>
        </p:spPr>
        <p:txBody>
          <a:bodyPr/>
          <a:lstStyle/>
          <a:p>
            <a:fld id="{EB876F74-0490-43CC-83EA-C33C257CF427}" type="datetimeFigureOut">
              <a:rPr lang="cs-CZ" smtClean="0"/>
              <a:t>11.09.2026</a:t>
            </a:fld>
            <a:endParaRPr lang="cs-CZ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2F2DDE-AF7B-917E-704F-1E12AB9BFF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238206" y="6029868"/>
            <a:ext cx="429372" cy="365125"/>
          </a:xfrm>
        </p:spPr>
        <p:txBody>
          <a:bodyPr/>
          <a:lstStyle/>
          <a:p>
            <a:fld id="{313A2BE2-A97C-419E-8644-6CE9917E70C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5123978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1917DD-3691-27F7-68C8-EACE32AEAF6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03504" y="430047"/>
            <a:ext cx="4939005" cy="1166270"/>
          </a:xfrm>
          <a:noFill/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DF1F66-DA3A-1E9E-183A-4FB86FC67F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5432" y="1746792"/>
            <a:ext cx="5776896" cy="3969400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16" name="Picture Placeholder 15">
            <a:extLst>
              <a:ext uri="{FF2B5EF4-FFF2-40B4-BE49-F238E27FC236}">
                <a16:creationId xmlns:a16="http://schemas.microsoft.com/office/drawing/2014/main" id="{16CAFF7D-6BAD-AE1B-CFE3-A9AB4D8667C6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7391400" y="0"/>
            <a:ext cx="4800600" cy="5562600"/>
          </a:xfrm>
          <a:blipFill>
            <a:blip r:embed="rId2">
              <a:alphaModFix amt="70000"/>
            </a:blip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 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D27EA8-C1D8-B105-9F54-16985594DB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64A704-5499-D0F7-F550-5994C49F8C2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0058400" y="6029868"/>
            <a:ext cx="1179576" cy="365125"/>
          </a:xfrm>
        </p:spPr>
        <p:txBody>
          <a:bodyPr/>
          <a:lstStyle/>
          <a:p>
            <a:fld id="{EB876F74-0490-43CC-83EA-C33C257CF427}" type="datetimeFigureOut">
              <a:rPr lang="cs-CZ" smtClean="0"/>
              <a:t>11.09.2026</a:t>
            </a:fld>
            <a:endParaRPr lang="cs-CZ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2F2DDE-AF7B-917E-704F-1E12AB9BFF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238206" y="6029868"/>
            <a:ext cx="429372" cy="365125"/>
          </a:xfrm>
        </p:spPr>
        <p:txBody>
          <a:bodyPr/>
          <a:lstStyle/>
          <a:p>
            <a:fld id="{313A2BE2-A97C-419E-8644-6CE9917E70C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0775736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ntent with Pictur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B95E85AE-6D30-80EB-DDF8-337E49DD6E5B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0"/>
            <a:ext cx="7848600" cy="6858000"/>
          </a:xfrm>
          <a:blipFill>
            <a:blip r:embed="rId2">
              <a:alphaModFix amt="70000"/>
            </a:blip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 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21917DD-3691-27F7-68C8-EACE32AEAF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50456" y="0"/>
            <a:ext cx="4142830" cy="1978681"/>
          </a:xfrm>
        </p:spPr>
        <p:txBody>
          <a:bodyPr lIns="137160"/>
          <a:lstStyle>
            <a:lvl1pPr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DF1F66-DA3A-1E9E-183A-4FB86FC67F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442196" y="2112973"/>
            <a:ext cx="3151090" cy="367822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D27EA8-C1D8-B105-9F54-16985594DB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439912" y="6029868"/>
            <a:ext cx="1911096" cy="365125"/>
          </a:xfrm>
          <a:noFill/>
        </p:spPr>
        <p:txBody>
          <a:bodyPr/>
          <a:lstStyle/>
          <a:p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64A704-5499-D0F7-F550-5994C49F8C2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0351008" y="6029868"/>
            <a:ext cx="890077" cy="365125"/>
          </a:xfrm>
          <a:noFill/>
        </p:spPr>
        <p:txBody>
          <a:bodyPr/>
          <a:lstStyle/>
          <a:p>
            <a:fld id="{EB876F74-0490-43CC-83EA-C33C257CF427}" type="datetimeFigureOut">
              <a:rPr lang="cs-CZ" smtClean="0"/>
              <a:t>11.09.2026</a:t>
            </a:fld>
            <a:endParaRPr lang="cs-CZ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2F2DDE-AF7B-917E-704F-1E12AB9BFF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313A2BE2-A97C-419E-8644-6CE9917E70C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8129555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ntent with Pictur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icture Placeholder 14">
            <a:extLst>
              <a:ext uri="{FF2B5EF4-FFF2-40B4-BE49-F238E27FC236}">
                <a16:creationId xmlns:a16="http://schemas.microsoft.com/office/drawing/2014/main" id="{EEB1BA68-9980-8CBB-7BAF-A1D760EB21EC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1"/>
            <a:ext cx="12192000" cy="6858000"/>
          </a:xfrm>
          <a:custGeom>
            <a:avLst/>
            <a:gdLst>
              <a:gd name="connsiteX0" fmla="*/ 4800600 w 12192000"/>
              <a:gd name="connsiteY0" fmla="*/ 0 h 6858000"/>
              <a:gd name="connsiteX1" fmla="*/ 12192000 w 12192000"/>
              <a:gd name="connsiteY1" fmla="*/ 0 h 6858000"/>
              <a:gd name="connsiteX2" fmla="*/ 12192000 w 12192000"/>
              <a:gd name="connsiteY2" fmla="*/ 6858000 h 6858000"/>
              <a:gd name="connsiteX3" fmla="*/ 0 w 12192000"/>
              <a:gd name="connsiteY3" fmla="*/ 6858000 h 6858000"/>
              <a:gd name="connsiteX4" fmla="*/ 0 w 12192000"/>
              <a:gd name="connsiteY4" fmla="*/ 5562599 h 6858000"/>
              <a:gd name="connsiteX5" fmla="*/ 4800600 w 12192000"/>
              <a:gd name="connsiteY5" fmla="*/ 5562599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192000" h="6858000">
                <a:moveTo>
                  <a:pt x="480060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lnTo>
                  <a:pt x="0" y="5562599"/>
                </a:lnTo>
                <a:lnTo>
                  <a:pt x="4800600" y="5562599"/>
                </a:lnTo>
                <a:close/>
              </a:path>
            </a:pathLst>
          </a:custGeom>
          <a:blipFill>
            <a:blip r:embed="rId2">
              <a:alphaModFix amt="70000"/>
            </a:blip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>
              <a:buNone/>
              <a:defRPr/>
            </a:lvl1pPr>
          </a:lstStyle>
          <a:p>
            <a:r>
              <a:rPr lang="en-US" dirty="0"/>
              <a:t> 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21917DD-3691-27F7-68C8-EACE32AEAF6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03504" y="1001376"/>
            <a:ext cx="3601122" cy="1362458"/>
          </a:xfrm>
          <a:noFill/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DF1F66-DA3A-1E9E-183A-4FB86FC67F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3504" y="2496848"/>
            <a:ext cx="3601122" cy="2303752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dirty="0"/>
            </a:lvl1pPr>
            <a:lvl2pPr>
              <a:defRPr lang="en-US" dirty="0"/>
            </a:lvl2pPr>
            <a:lvl3pPr>
              <a:defRPr lang="en-US" dirty="0"/>
            </a:lvl3pPr>
            <a:lvl4pPr>
              <a:defRPr lang="en-US" dirty="0"/>
            </a:lvl4pPr>
            <a:lvl5pPr>
              <a:defRPr lang="en-US" dirty="0"/>
            </a:lvl5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D27EA8-C1D8-B105-9F54-16985594DB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03504" y="503237"/>
            <a:ext cx="1907799" cy="365125"/>
          </a:xfrm>
          <a:noFill/>
        </p:spPr>
        <p:txBody>
          <a:bodyPr/>
          <a:lstStyle>
            <a:lvl1pPr algn="l">
              <a:defRPr/>
            </a:lvl1pPr>
          </a:lstStyle>
          <a:p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64A704-5499-D0F7-F550-5994C49F8C2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03504" y="4800600"/>
            <a:ext cx="1256738" cy="365125"/>
          </a:xfrm>
          <a:noFill/>
        </p:spPr>
        <p:txBody>
          <a:bodyPr/>
          <a:lstStyle>
            <a:lvl1pPr algn="l">
              <a:defRPr/>
            </a:lvl1pPr>
          </a:lstStyle>
          <a:p>
            <a:fld id="{EB876F74-0490-43CC-83EA-C33C257CF427}" type="datetimeFigureOut">
              <a:rPr lang="cs-CZ" smtClean="0"/>
              <a:t>11.09.2026</a:t>
            </a:fld>
            <a:endParaRPr lang="cs-CZ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2F2DDE-AF7B-917E-704F-1E12AB9BFF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3947641" y="4800600"/>
            <a:ext cx="429372" cy="365125"/>
          </a:xfrm>
          <a:noFill/>
        </p:spPr>
        <p:txBody>
          <a:bodyPr/>
          <a:lstStyle/>
          <a:p>
            <a:fld id="{313A2BE2-A97C-419E-8644-6CE9917E70C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7210491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ntent with Pictur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1917DD-3691-27F7-68C8-EACE32AEAF6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03504" y="4673955"/>
            <a:ext cx="3154680" cy="1287913"/>
          </a:xfrm>
          <a:noFill/>
        </p:spPr>
        <p:txBody>
          <a:bodyPr anchor="t"/>
          <a:lstStyle>
            <a:lvl1pPr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6" name="Picture Placeholder 15">
            <a:extLst>
              <a:ext uri="{FF2B5EF4-FFF2-40B4-BE49-F238E27FC236}">
                <a16:creationId xmlns:a16="http://schemas.microsoft.com/office/drawing/2014/main" id="{16CAFF7D-6BAD-AE1B-CFE3-A9AB4D8667C6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0"/>
            <a:ext cx="12191999" cy="4114800"/>
          </a:xfrm>
          <a:blipFill>
            <a:blip r:embed="rId2">
              <a:alphaModFix amt="70000"/>
            </a:blip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DF1F66-DA3A-1E9E-183A-4FB86FC67F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14800" y="4647060"/>
            <a:ext cx="7552114" cy="1382807"/>
          </a:xfrm>
        </p:spPr>
        <p:txBody>
          <a:bodyPr/>
          <a:lstStyle>
            <a:lvl1pPr marL="0" indent="0">
              <a:buNone/>
              <a:defRPr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D27EA8-C1D8-B105-9F54-16985594DB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64A704-5499-D0F7-F550-5994C49F8C2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0058400" y="6029868"/>
            <a:ext cx="1179576" cy="365125"/>
          </a:xfrm>
          <a:noFill/>
        </p:spPr>
        <p:txBody>
          <a:bodyPr/>
          <a:lstStyle/>
          <a:p>
            <a:fld id="{EB876F74-0490-43CC-83EA-C33C257CF427}" type="datetimeFigureOut">
              <a:rPr lang="cs-CZ" smtClean="0"/>
              <a:t>11.09.2026</a:t>
            </a:fld>
            <a:endParaRPr lang="cs-CZ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2F2DDE-AF7B-917E-704F-1E12AB9BFF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237542" y="6029868"/>
            <a:ext cx="429372" cy="365125"/>
          </a:xfrm>
          <a:noFill/>
        </p:spPr>
        <p:txBody>
          <a:bodyPr/>
          <a:lstStyle/>
          <a:p>
            <a:fld id="{313A2BE2-A97C-419E-8644-6CE9917E70C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290248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ntent with Pictur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1917DD-3691-27F7-68C8-EACE32AEAF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3505" y="337062"/>
            <a:ext cx="6787898" cy="845931"/>
          </a:xfrm>
        </p:spPr>
        <p:txBody>
          <a:bodyPr tIns="91440" bIns="91440"/>
          <a:lstStyle>
            <a:lvl1pPr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D27EA8-C1D8-B105-9F54-16985594DB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9705468" y="637706"/>
            <a:ext cx="1907799" cy="365125"/>
          </a:xfrm>
        </p:spPr>
        <p:txBody>
          <a:bodyPr anchor="t"/>
          <a:lstStyle>
            <a:lvl1pPr algn="r">
              <a:defRPr/>
            </a:lvl1pPr>
          </a:lstStyle>
          <a:p>
            <a:endParaRPr lang="cs-CZ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B95E85AE-6D30-80EB-DDF8-337E49DD6E5B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1371600"/>
            <a:ext cx="7391402" cy="5486400"/>
          </a:xfrm>
          <a:blipFill>
            <a:blip r:embed="rId2">
              <a:alphaModFix amt="70000"/>
            </a:blip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DF1F66-DA3A-1E9E-183A-4FB86FC67F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66163" y="1266737"/>
            <a:ext cx="2894795" cy="4763131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64A704-5499-D0F7-F550-5994C49F8C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76F74-0490-43CC-83EA-C33C257CF427}" type="datetimeFigureOut">
              <a:rPr lang="cs-CZ" smtClean="0"/>
              <a:t>11.09.2026</a:t>
            </a:fld>
            <a:endParaRPr lang="cs-CZ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2F2DDE-AF7B-917E-704F-1E12AB9BFF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A2BE2-A97C-419E-8644-6CE9917E70C6}" type="slidenum">
              <a:rPr lang="cs-CZ" smtClean="0"/>
              <a:t>‹#›</a:t>
            </a:fld>
            <a:endParaRPr lang="cs-CZ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DF397562-DA4B-EE6B-8F6C-1CE4F33EBE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11502704" y="1028700"/>
            <a:ext cx="0" cy="4800600"/>
          </a:xfrm>
          <a:prstGeom prst="line">
            <a:avLst/>
          </a:prstGeom>
          <a:ln w="12700">
            <a:solidFill>
              <a:schemeClr val="tx2">
                <a:alpha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8031213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B95E85AE-6D30-80EB-DDF8-337E49DD6E5B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1"/>
            <a:ext cx="4800600" cy="4822372"/>
          </a:xfrm>
          <a:blipFill>
            <a:blip r:embed="rId2">
              <a:alphaModFix amt="70000"/>
            </a:blip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 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21917DD-3691-27F7-68C8-EACE32AEAF6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02085" y="4374100"/>
            <a:ext cx="3897905" cy="1380814"/>
          </a:xfrm>
        </p:spPr>
        <p:txBody>
          <a:bodyPr lIns="137160" tIns="137160" anchor="t"/>
          <a:lstStyle>
            <a:lvl1pPr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DF1F66-DA3A-1E9E-183A-4FB86FC67F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89516" y="685800"/>
            <a:ext cx="5430884" cy="520498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D27EA8-C1D8-B105-9F54-16985594DB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02974" y="6029867"/>
            <a:ext cx="1911096" cy="365126"/>
          </a:xfrm>
          <a:solidFill>
            <a:schemeClr val="bg1"/>
          </a:solidFill>
        </p:spPr>
        <p:txBody>
          <a:bodyPr anchor="ctr"/>
          <a:lstStyle>
            <a:lvl1pPr algn="l">
              <a:defRPr/>
            </a:lvl1pPr>
          </a:lstStyle>
          <a:p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64A704-5499-D0F7-F550-5994C49F8C2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0058400" y="6029868"/>
            <a:ext cx="1179576" cy="365125"/>
          </a:xfrm>
          <a:solidFill>
            <a:schemeClr val="bg1"/>
          </a:solidFill>
        </p:spPr>
        <p:txBody>
          <a:bodyPr/>
          <a:lstStyle/>
          <a:p>
            <a:fld id="{EB876F74-0490-43CC-83EA-C33C257CF427}" type="datetimeFigureOut">
              <a:rPr lang="cs-CZ" smtClean="0"/>
              <a:t>11.09.2026</a:t>
            </a:fld>
            <a:endParaRPr lang="cs-CZ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2F2DDE-AF7B-917E-704F-1E12AB9BFF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A2BE2-A97C-419E-8644-6CE9917E70C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4207209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Number Lar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7424EAB6-808C-672B-68A5-49764748CD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 w="1905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21917DD-3691-27F7-68C8-EACE32AEAF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00599" y="5149121"/>
            <a:ext cx="6861107" cy="842527"/>
          </a:xfrm>
          <a:noFill/>
        </p:spPr>
        <p:txBody>
          <a:bodyPr anchor="t"/>
          <a:lstStyle>
            <a:lvl1pPr algn="r">
              <a:defRPr b="0" cap="all" baseline="0">
                <a:solidFill>
                  <a:schemeClr val="accent1"/>
                </a:solidFill>
                <a:effectLst/>
                <a:latin typeface="+mj-lt"/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DF1F66-DA3A-1E9E-183A-4FB86FC67F15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34196" y="120765"/>
            <a:ext cx="10723000" cy="4260404"/>
          </a:xfrm>
        </p:spPr>
        <p:txBody>
          <a:bodyPr lIns="0" tIns="0" rIns="0" bIns="0" anchor="b">
            <a:normAutofit/>
          </a:bodyPr>
          <a:lstStyle>
            <a:lvl1pPr marL="0" indent="0">
              <a:buNone/>
              <a:defRPr sz="28000" spc="-200" baseline="0">
                <a:solidFill>
                  <a:schemeClr val="accent3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##%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D27EA8-C1D8-B105-9F54-16985594DB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05431" y="6029867"/>
            <a:ext cx="2137769" cy="365125"/>
          </a:xfrm>
          <a:noFill/>
        </p:spPr>
        <p:txBody>
          <a:bodyPr/>
          <a:lstStyle>
            <a:lvl1pPr>
              <a:defRPr b="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64A704-5499-D0F7-F550-5994C49F8C2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EB876F74-0490-43CC-83EA-C33C257CF427}" type="datetimeFigureOut">
              <a:rPr lang="cs-CZ" smtClean="0"/>
              <a:t>11.09.2026</a:t>
            </a:fld>
            <a:endParaRPr lang="cs-CZ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2F2DDE-AF7B-917E-704F-1E12AB9BFF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13A2BE2-A97C-419E-8644-6CE9917E70C6}" type="slidenum">
              <a:rPr lang="cs-CZ" smtClean="0"/>
              <a:t>‹#›</a:t>
            </a:fld>
            <a:endParaRPr lang="cs-CZ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838393CD-94B6-EC8A-E14F-A09689A25C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11503594" y="675861"/>
            <a:ext cx="0" cy="4184295"/>
          </a:xfrm>
          <a:prstGeom prst="line">
            <a:avLst/>
          </a:prstGeom>
          <a:ln w="12700">
            <a:solidFill>
              <a:schemeClr val="tx2">
                <a:alpha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0654491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Stat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465FCAFD-B73A-5597-B603-55FD5D3AAC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" y="0"/>
            <a:ext cx="12192000" cy="68580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 w="1905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8A4F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21917DD-3691-27F7-68C8-EACE32AEAF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5431" y="-785191"/>
            <a:ext cx="10981137" cy="640080"/>
          </a:xfrm>
          <a:noFill/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DF1F66-DA3A-1E9E-183A-4FB86FC67F15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337930" y="1649896"/>
            <a:ext cx="10169921" cy="4949687"/>
          </a:xfrm>
        </p:spPr>
        <p:txBody>
          <a:bodyPr anchor="b">
            <a:normAutofit/>
          </a:bodyPr>
          <a:lstStyle>
            <a:lvl1pPr marL="0" indent="0">
              <a:lnSpc>
                <a:spcPct val="80000"/>
              </a:lnSpc>
              <a:spcBef>
                <a:spcPts val="0"/>
              </a:spcBef>
              <a:buNone/>
              <a:defRPr sz="7200" cap="all" spc="-100" baseline="0">
                <a:solidFill>
                  <a:schemeClr val="accent1"/>
                </a:solidFill>
                <a:latin typeface="+mj-lt"/>
              </a:defRPr>
            </a:lvl1pPr>
            <a:lvl2pPr marL="457200" indent="0">
              <a:lnSpc>
                <a:spcPct val="80000"/>
              </a:lnSpc>
              <a:buNone/>
              <a:defRPr sz="7200" cap="all" baseline="0">
                <a:solidFill>
                  <a:schemeClr val="bg1"/>
                </a:solidFill>
                <a:latin typeface="+mj-lt"/>
              </a:defRPr>
            </a:lvl2pPr>
            <a:lvl3pPr marL="914400" indent="0">
              <a:lnSpc>
                <a:spcPct val="80000"/>
              </a:lnSpc>
              <a:buNone/>
              <a:defRPr sz="7200" cap="all" baseline="0">
                <a:solidFill>
                  <a:schemeClr val="bg1"/>
                </a:solidFill>
                <a:latin typeface="+mj-lt"/>
              </a:defRPr>
            </a:lvl3pPr>
            <a:lvl4pPr marL="1371600" indent="0">
              <a:lnSpc>
                <a:spcPct val="80000"/>
              </a:lnSpc>
              <a:buNone/>
              <a:defRPr sz="6600" cap="all" baseline="0">
                <a:solidFill>
                  <a:schemeClr val="bg1"/>
                </a:solidFill>
                <a:latin typeface="+mj-lt"/>
              </a:defRPr>
            </a:lvl4pPr>
            <a:lvl5pPr marL="1828800" indent="0">
              <a:lnSpc>
                <a:spcPct val="80000"/>
              </a:lnSpc>
              <a:buNone/>
              <a:defRPr sz="6600" cap="all" baseline="0"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en-US" dirty="0"/>
              <a:t>Click to edit statement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E9C1887E-643E-BB68-F557-E1EAB0A0A6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H="1">
            <a:off x="926297" y="685800"/>
            <a:ext cx="10326757" cy="0"/>
          </a:xfrm>
          <a:prstGeom prst="line">
            <a:avLst/>
          </a:prstGeom>
          <a:ln w="12700">
            <a:solidFill>
              <a:schemeClr val="bg1">
                <a:alpha val="47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D27EA8-C1D8-B105-9F54-16985594DB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05431" y="501227"/>
            <a:ext cx="1907799" cy="365125"/>
          </a:xfrm>
          <a:solidFill>
            <a:schemeClr val="accent2">
              <a:lumMod val="60000"/>
              <a:lumOff val="40000"/>
            </a:schemeClr>
          </a:solidFill>
        </p:spPr>
        <p:txBody>
          <a:bodyPr/>
          <a:lstStyle>
            <a:lvl1pPr>
              <a:defRPr b="0" spc="0">
                <a:solidFill>
                  <a:schemeClr val="bg1"/>
                </a:solidFill>
              </a:defRPr>
            </a:lvl1pPr>
          </a:lstStyle>
          <a:p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64A704-5499-D0F7-F550-5994C49F8C2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900458" y="501227"/>
            <a:ext cx="1256738" cy="365125"/>
          </a:xfrm>
          <a:solidFill>
            <a:schemeClr val="accent2">
              <a:lumMod val="60000"/>
              <a:lumOff val="40000"/>
            </a:schemeClr>
          </a:solidFill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EB876F74-0490-43CC-83EA-C33C257CF427}" type="datetimeFigureOut">
              <a:rPr lang="cs-CZ" smtClean="0"/>
              <a:t>11.09.2026</a:t>
            </a:fld>
            <a:endParaRPr lang="cs-CZ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2F2DDE-AF7B-917E-704F-1E12AB9BFF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57196" y="501227"/>
            <a:ext cx="429372" cy="365125"/>
          </a:xfrm>
          <a:solidFill>
            <a:schemeClr val="accent2">
              <a:lumMod val="60000"/>
              <a:lumOff val="40000"/>
            </a:schemeClr>
          </a:solidFill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313A2BE2-A97C-419E-8644-6CE9917E70C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917270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5052C017-FC5C-A7A2-BA15-6C113717C3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12191999" cy="6858001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1905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8A4F"/>
              </a:solidFill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58D5F78-0179-D9C3-74D3-62CE152FFE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" y="2"/>
            <a:ext cx="8763000" cy="503833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1905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ABB386FE-4A21-B72A-BB2B-D4FDFDC3EC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H="1">
            <a:off x="722427" y="6212437"/>
            <a:ext cx="10808612" cy="0"/>
          </a:xfrm>
          <a:prstGeom prst="line">
            <a:avLst/>
          </a:prstGeom>
          <a:ln w="12700">
            <a:solidFill>
              <a:schemeClr val="accent5">
                <a:alpha val="4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itle 6">
            <a:extLst>
              <a:ext uri="{FF2B5EF4-FFF2-40B4-BE49-F238E27FC236}">
                <a16:creationId xmlns:a16="http://schemas.microsoft.com/office/drawing/2014/main" id="{D4813FB1-9165-4DD7-C4C2-EAFC20602DB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114800" y="5410203"/>
            <a:ext cx="7543800" cy="372746"/>
          </a:xfrm>
          <a:noFill/>
        </p:spPr>
        <p:txBody>
          <a:bodyPr tIns="91440" bIns="91440" anchor="ctr">
            <a:normAutofit/>
          </a:bodyPr>
          <a:lstStyle>
            <a:lvl1pPr algn="r">
              <a:defRPr sz="200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Quote Author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DF1F66-DA3A-1E9E-183A-4FB86FC67F15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603504" y="725556"/>
            <a:ext cx="8845296" cy="3656168"/>
          </a:xfrm>
        </p:spPr>
        <p:txBody>
          <a:bodyPr>
            <a:normAutofit/>
          </a:bodyPr>
          <a:lstStyle>
            <a:lvl1pPr marL="228600" indent="-228600">
              <a:lnSpc>
                <a:spcPct val="85000"/>
              </a:lnSpc>
              <a:spcBef>
                <a:spcPts val="0"/>
              </a:spcBef>
              <a:buNone/>
              <a:defRPr sz="5800" b="0" cap="all" spc="0" baseline="0">
                <a:solidFill>
                  <a:schemeClr val="accent5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edit quote</a:t>
            </a:r>
          </a:p>
        </p:txBody>
      </p:sp>
      <p:sp>
        <p:nvSpPr>
          <p:cNvPr id="10" name="Footer Placeholder 9">
            <a:extLst>
              <a:ext uri="{FF2B5EF4-FFF2-40B4-BE49-F238E27FC236}">
                <a16:creationId xmlns:a16="http://schemas.microsoft.com/office/drawing/2014/main" id="{94F49A81-8721-B846-5567-52769C04D6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05430" y="6029868"/>
            <a:ext cx="1911096" cy="365125"/>
          </a:xfrm>
          <a:solidFill>
            <a:schemeClr val="accent3">
              <a:lumMod val="60000"/>
              <a:lumOff val="40000"/>
            </a:schemeClr>
          </a:solidFill>
        </p:spPr>
        <p:txBody>
          <a:bodyPr/>
          <a:lstStyle>
            <a:lvl1pPr>
              <a:defRPr b="0">
                <a:solidFill>
                  <a:schemeClr val="accent5"/>
                </a:solidFill>
                <a:latin typeface="+mn-lt"/>
              </a:defRPr>
            </a:lvl1pPr>
          </a:lstStyle>
          <a:p>
            <a:endParaRPr lang="cs-CZ"/>
          </a:p>
        </p:txBody>
      </p:sp>
      <p:sp>
        <p:nvSpPr>
          <p:cNvPr id="9" name="Date Placeholder 8">
            <a:extLst>
              <a:ext uri="{FF2B5EF4-FFF2-40B4-BE49-F238E27FC236}">
                <a16:creationId xmlns:a16="http://schemas.microsoft.com/office/drawing/2014/main" id="{FB3E54B7-FFB1-7BFC-0189-A17360728C5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802368" y="6029868"/>
            <a:ext cx="1435608" cy="365125"/>
          </a:xfrm>
          <a:solidFill>
            <a:schemeClr val="accent3">
              <a:lumMod val="60000"/>
              <a:lumOff val="40000"/>
            </a:schemeClr>
          </a:solidFill>
        </p:spPr>
        <p:txBody>
          <a:bodyPr/>
          <a:lstStyle>
            <a:lvl1pPr>
              <a:defRPr b="0">
                <a:solidFill>
                  <a:schemeClr val="accent5"/>
                </a:solidFill>
                <a:latin typeface="+mn-lt"/>
              </a:defRPr>
            </a:lvl1pPr>
          </a:lstStyle>
          <a:p>
            <a:fld id="{EB876F74-0490-43CC-83EA-C33C257CF427}" type="datetimeFigureOut">
              <a:rPr lang="cs-CZ" smtClean="0"/>
              <a:t>11.09.2026</a:t>
            </a:fld>
            <a:endParaRPr lang="cs-CZ"/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D1DF2706-0EDF-0D3B-C01B-613E7D1BB6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solidFill>
            <a:schemeClr val="accent3">
              <a:lumMod val="60000"/>
              <a:lumOff val="40000"/>
            </a:schemeClr>
          </a:solidFill>
        </p:spPr>
        <p:txBody>
          <a:bodyPr/>
          <a:lstStyle>
            <a:lvl1pPr>
              <a:defRPr b="0">
                <a:solidFill>
                  <a:schemeClr val="accent5"/>
                </a:solidFill>
                <a:latin typeface="+mn-lt"/>
              </a:defRPr>
            </a:lvl1pPr>
          </a:lstStyle>
          <a:p>
            <a:fld id="{313A2BE2-A97C-419E-8644-6CE9917E70C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7184351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F50773-1259-8F51-3561-DF3A80B264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3504" y="521185"/>
            <a:ext cx="10902696" cy="1070849"/>
          </a:xfrm>
          <a:noFill/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C966CF-BE4B-28C8-6D17-E087E97C0E9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05431" y="1756230"/>
            <a:ext cx="5181600" cy="4034969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1559437-5037-4EE7-88FA-80C5AA0870F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24600" y="1756230"/>
            <a:ext cx="5181600" cy="4034969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8326746-DF44-9DEF-8471-A5E1F6CCC5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5850B58-64D5-F359-1AC8-3D57AA87BF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76F74-0490-43CC-83EA-C33C257CF427}" type="datetimeFigureOut">
              <a:rPr lang="cs-CZ" smtClean="0"/>
              <a:t>11.09.2026</a:t>
            </a:fld>
            <a:endParaRPr lang="cs-CZ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F6A22FA-48E7-5BF5-6432-6C7A54D7E0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A2BE2-A97C-419E-8644-6CE9917E70C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1339007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DD8D87-72DE-A210-5C2D-570A1B01D4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3504" y="521206"/>
            <a:ext cx="10899648" cy="1069848"/>
          </a:xfrm>
          <a:noFill/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73932A9-21A4-5A57-9D72-8C46993E6B1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5431" y="1631076"/>
            <a:ext cx="5157787" cy="709394"/>
          </a:xfrm>
        </p:spPr>
        <p:txBody>
          <a:bodyPr anchor="b">
            <a:normAutofit/>
          </a:bodyPr>
          <a:lstStyle>
            <a:lvl1pPr marL="0" indent="0">
              <a:buNone/>
              <a:defRPr sz="1800" b="1" cap="all" spc="5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3D4B4-A366-E12D-19BB-C17B7146618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5431" y="2372146"/>
            <a:ext cx="5157787" cy="349525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C06DAAF-1A05-D83C-70C1-CEADA4EB738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324600" y="1631076"/>
            <a:ext cx="5183188" cy="709393"/>
          </a:xfrm>
        </p:spPr>
        <p:txBody>
          <a:bodyPr anchor="b">
            <a:normAutofit/>
          </a:bodyPr>
          <a:lstStyle>
            <a:lvl1pPr marL="0" indent="0">
              <a:buNone/>
              <a:defRPr sz="1800" b="1" cap="all" spc="5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CFE7B13-3453-6313-B416-E9FF9DA2E01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324600" y="2372146"/>
            <a:ext cx="5183188" cy="3495254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061BE2D-E1A3-1A5C-AE37-9DC52A9717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1D5902D-DF04-F2A8-C2F8-EBDD2A897D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76F74-0490-43CC-83EA-C33C257CF427}" type="datetimeFigureOut">
              <a:rPr lang="cs-CZ" smtClean="0"/>
              <a:t>11.09.2026</a:t>
            </a:fld>
            <a:endParaRPr lang="cs-CZ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A4FDDA8-940A-B407-4EB2-85DC9BEDB4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A2BE2-A97C-419E-8644-6CE9917E70C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6771170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6151FC-CD6F-656F-54A8-59B782BEFB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3504" y="265176"/>
            <a:ext cx="11028923" cy="1325880"/>
          </a:xfrm>
          <a:noFill/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07D307A-FF1F-38A3-7DE5-F11DC31CA5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E4C539B-20CB-8D83-0ECC-5F682BD06D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76F74-0490-43CC-83EA-C33C257CF427}" type="datetimeFigureOut">
              <a:rPr lang="cs-CZ" smtClean="0"/>
              <a:t>11.09.2026</a:t>
            </a:fld>
            <a:endParaRPr 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66EB674-912E-381A-49CE-08E49DFF46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A2BE2-A97C-419E-8644-6CE9917E70C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674652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p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2FA0B77-3CB1-4071-30F6-B0766D75C1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B4A81A7-FC7B-1689-D59F-4173A1763C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76F74-0490-43CC-83EA-C33C257CF427}" type="datetimeFigureOut">
              <a:rPr lang="cs-CZ" smtClean="0"/>
              <a:t>11.09.2026</a:t>
            </a:fld>
            <a:endParaRPr lang="cs-CZ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D080D98-2C9A-3434-E8A3-DA6CCD2F5E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A2BE2-A97C-419E-8644-6CE9917E70C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140903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nclus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F8073289-DB44-2F27-575B-3B0123960D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lumMod val="90000"/>
            </a:schemeClr>
          </a:solidFill>
          <a:ln w="1905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8F22766A-BE9C-B780-CC66-44ECFC5C0A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2057400" y="3084659"/>
            <a:ext cx="10133956" cy="3773341"/>
          </a:xfrm>
          <a:prstGeom prst="rect">
            <a:avLst/>
          </a:prstGeom>
          <a:solidFill>
            <a:schemeClr val="bg2"/>
          </a:solidFill>
          <a:ln w="1905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21917DD-3691-27F7-68C8-EACE32AEAF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6306" y="182881"/>
            <a:ext cx="8616684" cy="1874520"/>
          </a:xfrm>
          <a:noFill/>
        </p:spPr>
        <p:txBody>
          <a:bodyPr anchor="t">
            <a:normAutofit/>
          </a:bodyPr>
          <a:lstStyle>
            <a:lvl1pPr>
              <a:defRPr sz="9600">
                <a:solidFill>
                  <a:schemeClr val="accent2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D27EA8-C1D8-B105-9F54-16985594DB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9753600" y="617923"/>
            <a:ext cx="1866897" cy="461881"/>
          </a:xfrm>
          <a:noFill/>
        </p:spPr>
        <p:txBody>
          <a:bodyPr anchor="t"/>
          <a:lstStyle>
            <a:lvl1pPr algn="r">
              <a:defRPr sz="900"/>
            </a:lvl1pPr>
          </a:lstStyle>
          <a:p>
            <a:endParaRPr lang="cs-CZ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DF1F66-DA3A-1E9E-183A-4FB86FC67F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95846" y="3544866"/>
            <a:ext cx="8990722" cy="2446782"/>
          </a:xfrm>
        </p:spPr>
        <p:txBody>
          <a:bodyPr>
            <a:normAutofit/>
          </a:bodyPr>
          <a:lstStyle>
            <a:lvl1pPr marL="0" indent="0">
              <a:buClr>
                <a:schemeClr val="tx2"/>
              </a:buClr>
              <a:buFont typeface="Arial" panose="020B0604020202020204" pitchFamily="34" charset="0"/>
              <a:buNone/>
              <a:defRPr sz="1800"/>
            </a:lvl1pPr>
            <a:lvl2pPr marL="457200" indent="0">
              <a:buClr>
                <a:schemeClr val="tx2"/>
              </a:buClr>
              <a:buFont typeface="Arial" panose="020B0604020202020204" pitchFamily="34" charset="0"/>
              <a:buNone/>
              <a:defRPr sz="1600"/>
            </a:lvl2pPr>
            <a:lvl3pPr marL="914400" indent="0">
              <a:buClr>
                <a:schemeClr val="tx2"/>
              </a:buClr>
              <a:buFont typeface="Arial" panose="020B0604020202020204" pitchFamily="34" charset="0"/>
              <a:buNone/>
              <a:defRPr sz="1400"/>
            </a:lvl3pPr>
            <a:lvl4pPr marL="1371600" indent="0">
              <a:buClr>
                <a:schemeClr val="tx2"/>
              </a:buClr>
              <a:buFont typeface="Arial" panose="020B0604020202020204" pitchFamily="34" charset="0"/>
              <a:buNone/>
              <a:defRPr sz="1200"/>
            </a:lvl4pPr>
            <a:lvl5pPr marL="1828800" indent="0">
              <a:buClr>
                <a:schemeClr val="tx2"/>
              </a:buClr>
              <a:buFont typeface="Arial" panose="020B0604020202020204" pitchFamily="34" charset="0"/>
              <a:buNone/>
              <a:defRPr sz="1200"/>
            </a:lvl5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64A704-5499-D0F7-F550-5994C49F8C2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2595846" y="6024816"/>
            <a:ext cx="1809495" cy="365125"/>
          </a:xfrm>
          <a:solidFill>
            <a:schemeClr val="bg2"/>
          </a:solidFill>
        </p:spPr>
        <p:txBody>
          <a:bodyPr/>
          <a:lstStyle>
            <a:lvl1pPr algn="l">
              <a:defRPr/>
            </a:lvl1pPr>
          </a:lstStyle>
          <a:p>
            <a:fld id="{EB876F74-0490-43CC-83EA-C33C257CF427}" type="datetimeFigureOut">
              <a:rPr lang="cs-CZ" smtClean="0"/>
              <a:t>11.09.2026</a:t>
            </a:fld>
            <a:endParaRPr lang="cs-CZ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2F2DDE-AF7B-917E-704F-1E12AB9BFF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solidFill>
            <a:schemeClr val="bg2"/>
          </a:solidFill>
        </p:spPr>
        <p:txBody>
          <a:bodyPr/>
          <a:lstStyle/>
          <a:p>
            <a:fld id="{313A2BE2-A97C-419E-8644-6CE9917E70C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576428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nclusion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F8073289-DB44-2F27-575B-3B0123960D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 w="1905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72AC4BE-2FD3-AAF4-8A1B-0633F1BEE3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8436077" cy="2057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7652D305-42E1-E86E-632C-9DFD4F747E6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685800" y="4564627"/>
            <a:ext cx="5068016" cy="0"/>
          </a:xfrm>
          <a:prstGeom prst="line">
            <a:avLst/>
          </a:prstGeom>
          <a:ln w="12700">
            <a:solidFill>
              <a:schemeClr val="tx2">
                <a:alpha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421917DD-3691-27F7-68C8-EACE32AEAF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3625" y="530940"/>
            <a:ext cx="7703576" cy="1308290"/>
          </a:xfrm>
          <a:noFill/>
        </p:spPr>
        <p:txBody>
          <a:bodyPr anchor="t">
            <a:normAutofit/>
          </a:bodyPr>
          <a:lstStyle>
            <a:lvl1pPr>
              <a:defRPr sz="8000">
                <a:solidFill>
                  <a:schemeClr val="accent2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DF1F66-DA3A-1E9E-183A-4FB86FC67F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37005" y="3571531"/>
            <a:ext cx="5009534" cy="1987694"/>
          </a:xfrm>
        </p:spPr>
        <p:txBody>
          <a:bodyPr anchor="ctr">
            <a:normAutofit/>
          </a:bodyPr>
          <a:lstStyle>
            <a:lvl1pPr marL="0" indent="0">
              <a:buClr>
                <a:schemeClr val="tx2"/>
              </a:buClr>
              <a:buFont typeface="Arial" panose="020B0604020202020204" pitchFamily="34" charset="0"/>
              <a:buNone/>
              <a:defRPr sz="1800"/>
            </a:lvl1pPr>
            <a:lvl2pPr marL="457200" indent="0">
              <a:buClr>
                <a:schemeClr val="tx2"/>
              </a:buClr>
              <a:buFont typeface="Arial" panose="020B0604020202020204" pitchFamily="34" charset="0"/>
              <a:buNone/>
              <a:defRPr sz="1600"/>
            </a:lvl2pPr>
            <a:lvl3pPr marL="914400" indent="0">
              <a:buClr>
                <a:schemeClr val="tx2"/>
              </a:buClr>
              <a:buFont typeface="Arial" panose="020B0604020202020204" pitchFamily="34" charset="0"/>
              <a:buNone/>
              <a:defRPr sz="1400"/>
            </a:lvl3pPr>
            <a:lvl4pPr marL="1371600" indent="0">
              <a:buClr>
                <a:schemeClr val="tx2"/>
              </a:buClr>
              <a:buFont typeface="Arial" panose="020B0604020202020204" pitchFamily="34" charset="0"/>
              <a:buNone/>
              <a:defRPr sz="1200"/>
            </a:lvl4pPr>
            <a:lvl5pPr marL="1828800" indent="0">
              <a:buClr>
                <a:schemeClr val="tx2"/>
              </a:buClr>
              <a:buFont typeface="Arial" panose="020B0604020202020204" pitchFamily="34" charset="0"/>
              <a:buNone/>
              <a:defRPr sz="1200"/>
            </a:lvl5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D27EA8-C1D8-B105-9F54-16985594DB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05430" y="6029867"/>
            <a:ext cx="1911096" cy="365126"/>
          </a:xfrm>
          <a:noFill/>
        </p:spPr>
        <p:txBody>
          <a:bodyPr anchor="ctr"/>
          <a:lstStyle>
            <a:lvl1pPr algn="l">
              <a:defRPr sz="900" b="1"/>
            </a:lvl1pPr>
          </a:lstStyle>
          <a:p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64A704-5499-D0F7-F550-5994C49F8C2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799320" y="6029867"/>
            <a:ext cx="1441766" cy="365125"/>
          </a:xfrm>
          <a:noFill/>
        </p:spPr>
        <p:txBody>
          <a:bodyPr/>
          <a:lstStyle>
            <a:lvl1pPr algn="r">
              <a:defRPr/>
            </a:lvl1pPr>
          </a:lstStyle>
          <a:p>
            <a:fld id="{EB876F74-0490-43CC-83EA-C33C257CF427}" type="datetimeFigureOut">
              <a:rPr lang="cs-CZ" smtClean="0"/>
              <a:t>11.09.2026</a:t>
            </a:fld>
            <a:endParaRPr lang="cs-CZ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2F2DDE-AF7B-917E-704F-1E12AB9BFF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313A2BE2-A97C-419E-8644-6CE9917E70C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360831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5FBAF5C3-82B6-427E-5D2E-900A2D90AD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H="1">
            <a:off x="722427" y="6212437"/>
            <a:ext cx="10808612" cy="0"/>
          </a:xfrm>
          <a:prstGeom prst="line">
            <a:avLst/>
          </a:prstGeom>
          <a:ln w="12700">
            <a:solidFill>
              <a:schemeClr val="tx2">
                <a:alpha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01AA792-727F-F91C-6564-A882FAF11E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3504" y="351270"/>
            <a:ext cx="10981137" cy="1239720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137160" rtlCol="0" anchor="b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90A246-77A4-EC4C-28B8-90388BB8E78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5431" y="1745956"/>
            <a:ext cx="10981137" cy="39834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3EF6714-5B6F-439F-4173-D5182371231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605430" y="6029868"/>
            <a:ext cx="1911096" cy="365125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/>
          <a:lstStyle>
            <a:lvl1pPr algn="l">
              <a:defRPr sz="900" b="1" cap="all" spc="60" baseline="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9842E6-B4ED-431B-B1A0-22352BA620A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0058400" y="6029868"/>
            <a:ext cx="1182686" cy="365125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/>
          <a:lstStyle>
            <a:lvl1pPr algn="r">
              <a:defRPr sz="900" cap="all" baseline="0">
                <a:solidFill>
                  <a:schemeClr val="tx2"/>
                </a:solidFill>
              </a:defRPr>
            </a:lvl1pPr>
          </a:lstStyle>
          <a:p>
            <a:fld id="{EB876F74-0490-43CC-83EA-C33C257CF427}" type="datetimeFigureOut">
              <a:rPr lang="cs-CZ" smtClean="0"/>
              <a:t>11.09.2026</a:t>
            </a:fld>
            <a:endParaRPr lang="cs-CZ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6743A1-0EE5-84FA-44EE-3CDDB793AAC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233434" y="6029868"/>
            <a:ext cx="429372" cy="365125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/>
          <a:lstStyle>
            <a:lvl1pPr algn="r">
              <a:defRPr sz="900" cap="all" baseline="0">
                <a:solidFill>
                  <a:schemeClr val="tx2"/>
                </a:solidFill>
              </a:defRPr>
            </a:lvl1pPr>
          </a:lstStyle>
          <a:p>
            <a:fld id="{313A2BE2-A97C-419E-8644-6CE9917E70C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584739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3" r:id="rId1"/>
    <p:sldLayoutId id="2147483714" r:id="rId2"/>
    <p:sldLayoutId id="2147483715" r:id="rId3"/>
    <p:sldLayoutId id="2147483716" r:id="rId4"/>
    <p:sldLayoutId id="2147483717" r:id="rId5"/>
    <p:sldLayoutId id="2147483718" r:id="rId6"/>
    <p:sldLayoutId id="2147483719" r:id="rId7"/>
    <p:sldLayoutId id="2147483720" r:id="rId8"/>
    <p:sldLayoutId id="2147483721" r:id="rId9"/>
    <p:sldLayoutId id="2147483722" r:id="rId10"/>
    <p:sldLayoutId id="2147483723" r:id="rId11"/>
    <p:sldLayoutId id="2147483724" r:id="rId12"/>
    <p:sldLayoutId id="2147483725" r:id="rId13"/>
    <p:sldLayoutId id="2147483726" r:id="rId14"/>
    <p:sldLayoutId id="2147483727" r:id="rId15"/>
    <p:sldLayoutId id="2147483728" r:id="rId16"/>
    <p:sldLayoutId id="2147483729" r:id="rId17"/>
    <p:sldLayoutId id="2147483730" r:id="rId18"/>
    <p:sldLayoutId id="2147483731" r:id="rId19"/>
    <p:sldLayoutId id="2147483732" r:id="rId20"/>
    <p:sldLayoutId id="2147483733" r:id="rId21"/>
    <p:sldLayoutId id="2147483734" r:id="rId22"/>
    <p:sldLayoutId id="2147483735" r:id="rId23"/>
    <p:sldLayoutId id="2147483736" r:id="rId24"/>
    <p:sldLayoutId id="2147483737" r:id="rId25"/>
    <p:sldLayoutId id="2147483738" r:id="rId26"/>
    <p:sldLayoutId id="2147483739" r:id="rId27"/>
  </p:sldLayoutIdLst>
  <p:txStyles>
    <p:titleStyle>
      <a:lvl1pPr marL="0" algn="l" defTabSz="914400" rtl="0" eaLnBrk="1" latinLnBrk="0" hangingPunct="1">
        <a:lnSpc>
          <a:spcPct val="100000"/>
        </a:lnSpc>
        <a:spcBef>
          <a:spcPct val="0"/>
        </a:spcBef>
        <a:spcAft>
          <a:spcPts val="0"/>
        </a:spcAft>
        <a:buNone/>
        <a:defRPr sz="2800" kern="1200" cap="all" baseline="0">
          <a:solidFill>
            <a:schemeClr val="accent5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864">
          <p15:clr>
            <a:srgbClr val="F26B43"/>
          </p15:clr>
        </p15:guide>
        <p15:guide id="3" pos="432">
          <p15:clr>
            <a:srgbClr val="F26B43"/>
          </p15:clr>
        </p15:guide>
        <p15:guide id="4" orient="horz" pos="3912">
          <p15:clr>
            <a:srgbClr val="F26B43"/>
          </p15:clr>
        </p15:guide>
        <p15:guide id="5" orient="horz" pos="3504">
          <p15:clr>
            <a:srgbClr val="F26B43"/>
          </p15:clr>
        </p15:guide>
        <p15:guide id="6" orient="horz" pos="3024">
          <p15:clr>
            <a:srgbClr val="F26B43"/>
          </p15:clr>
        </p15:guide>
        <p15:guide id="7" orient="horz" pos="2592">
          <p15:clr>
            <a:srgbClr val="F26B43"/>
          </p15:clr>
        </p15:guide>
        <p15:guide id="8" orient="horz" pos="1728">
          <p15:clr>
            <a:srgbClr val="F26B43"/>
          </p15:clr>
        </p15:guide>
        <p15:guide id="9" orient="horz" pos="1296">
          <p15:clr>
            <a:srgbClr val="F26B43"/>
          </p15:clr>
        </p15:guide>
        <p15:guide id="10" orient="horz" pos="864">
          <p15:clr>
            <a:srgbClr val="F26B43"/>
          </p15:clr>
        </p15:guide>
        <p15:guide id="11" orient="horz" pos="432">
          <p15:clr>
            <a:srgbClr val="F26B43"/>
          </p15:clr>
        </p15:guide>
        <p15:guide id="12" pos="1296">
          <p15:clr>
            <a:srgbClr val="F26B43"/>
          </p15:clr>
        </p15:guide>
        <p15:guide id="13" pos="1728">
          <p15:clr>
            <a:srgbClr val="F26B43"/>
          </p15:clr>
        </p15:guide>
        <p15:guide id="18" pos="2160">
          <p15:clr>
            <a:srgbClr val="F26B43"/>
          </p15:clr>
        </p15:guide>
        <p15:guide id="20" pos="5520">
          <p15:clr>
            <a:srgbClr val="F26B43"/>
          </p15:clr>
        </p15:guide>
        <p15:guide id="21" pos="5952">
          <p15:clr>
            <a:srgbClr val="F26B43"/>
          </p15:clr>
        </p15:guide>
        <p15:guide id="22" pos="6384">
          <p15:clr>
            <a:srgbClr val="F26B43"/>
          </p15:clr>
        </p15:guide>
        <p15:guide id="24" pos="6816">
          <p15:clr>
            <a:srgbClr val="F26B43"/>
          </p15:clr>
        </p15:guide>
        <p15:guide id="25" pos="7248">
          <p15:clr>
            <a:srgbClr val="F26B43"/>
          </p15:clr>
        </p15:guide>
        <p15:guide id="26" pos="5088">
          <p15:clr>
            <a:srgbClr val="F26B43"/>
          </p15:clr>
        </p15:guide>
        <p15:guide id="27" pos="4656">
          <p15:clr>
            <a:srgbClr val="F26B43"/>
          </p15:clr>
        </p15:guide>
        <p15:guide id="28" pos="4224">
          <p15:clr>
            <a:srgbClr val="F26B43"/>
          </p15:clr>
        </p15:guide>
        <p15:guide id="29" pos="2592">
          <p15:clr>
            <a:srgbClr val="F26B43"/>
          </p15:clr>
        </p15:guide>
        <p15:guide id="30" pos="3024">
          <p15:clr>
            <a:srgbClr val="F26B43"/>
          </p15:clr>
        </p15:guide>
        <p15:guide id="31" pos="3456">
          <p15:clr>
            <a:srgbClr val="F26B43"/>
          </p15:clr>
        </p15:guide>
        <p15:guide id="32" orient="horz" pos="648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0808D52-48BF-D223-1ABB-9D895A28A06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/>
              <a:t> VIZITA</a:t>
            </a:r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811B4F34-7FB0-A815-5F0D-03FFEC3079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62791" y="1725930"/>
            <a:ext cx="6872799" cy="4620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42726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82B0C26-8082-AA8D-B7E6-074F961767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CO JE VIZITA?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4197656F-1F7A-EE42-9CE6-656301E88D9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z="2800" b="1" dirty="0"/>
              <a:t>Definice:</a:t>
            </a:r>
            <a:r>
              <a:rPr lang="cs-CZ" sz="2800" dirty="0"/>
              <a:t> Pravidelná návštěva hospitalizovaného pacienta lékařem, sestrou a dalšími členy týmu.</a:t>
            </a:r>
          </a:p>
          <a:p>
            <a:pPr lvl="0"/>
            <a:r>
              <a:rPr lang="cs-CZ" sz="2800" b="1" dirty="0"/>
              <a:t>Místo konání:</a:t>
            </a:r>
            <a:r>
              <a:rPr lang="cs-CZ" sz="2800" dirty="0"/>
              <a:t> Zpravidla přímo u lůžka nemocného nebo na vyšetřovně.</a:t>
            </a:r>
          </a:p>
          <a:p>
            <a:pPr lvl="0"/>
            <a:r>
              <a:rPr lang="cs-CZ" sz="2800" b="1" dirty="0"/>
              <a:t>Hlavní cíl:</a:t>
            </a:r>
            <a:r>
              <a:rPr lang="cs-CZ" sz="2800" dirty="0"/>
              <a:t> Předávání informací o stavu pacienta, výsledcích vyšetření a postupu léčby.</a:t>
            </a:r>
          </a:p>
          <a:p>
            <a:pPr lvl="0"/>
            <a:r>
              <a:rPr lang="cs-CZ" sz="2800" b="1" dirty="0"/>
              <a:t>Společenský význam:</a:t>
            </a:r>
            <a:r>
              <a:rPr lang="cs-CZ" sz="2800" dirty="0"/>
              <a:t> Často jediný moment přímého kontaktu pacienta s ošetřujícím lékařem.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526716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B753EAD-45D2-35A5-518A-45E14DC1E7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ETIKA A KOMUNIKACE PŘI VIZITĚ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EF665E91-776D-E8EE-940F-1961E222A4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lvl="0"/>
            <a:r>
              <a:rPr lang="cs-CZ" sz="3200" b="1" dirty="0"/>
              <a:t>Profesionální přístup:</a:t>
            </a:r>
            <a:r>
              <a:rPr lang="cs-CZ" sz="3200" dirty="0"/>
              <a:t> Chování musí být ohleduplné, vstřícné a taktní.</a:t>
            </a:r>
          </a:p>
          <a:p>
            <a:pPr lvl="0"/>
            <a:r>
              <a:rPr lang="cs-CZ" sz="3200" b="1" dirty="0"/>
              <a:t>Ochrana soukromí:</a:t>
            </a:r>
            <a:r>
              <a:rPr lang="cs-CZ" sz="3200" dirty="0"/>
              <a:t> Pozor na sdělování citlivých informací před ostatními pacienty na pokoji.</a:t>
            </a:r>
          </a:p>
          <a:p>
            <a:pPr lvl="0"/>
            <a:r>
              <a:rPr lang="cs-CZ" sz="3200" b="1" dirty="0"/>
              <a:t>Zásada komunikace:</a:t>
            </a:r>
            <a:r>
              <a:rPr lang="cs-CZ" sz="3200" dirty="0"/>
              <a:t> Pokud je přítomno více lékařů, musí mluvit </a:t>
            </a:r>
            <a:r>
              <a:rPr lang="cs-CZ" sz="3200" i="1" dirty="0"/>
              <a:t>s nemocným</a:t>
            </a:r>
            <a:r>
              <a:rPr lang="cs-CZ" sz="3200" dirty="0"/>
              <a:t>, nikoliv </a:t>
            </a:r>
            <a:r>
              <a:rPr lang="cs-CZ" sz="3200" i="1" dirty="0"/>
              <a:t>o nemocném</a:t>
            </a:r>
            <a:r>
              <a:rPr lang="cs-CZ" sz="3200" dirty="0"/>
              <a:t>.</a:t>
            </a:r>
          </a:p>
          <a:p>
            <a:pPr lvl="0"/>
            <a:r>
              <a:rPr lang="cs-CZ" sz="3200" b="1" dirty="0"/>
              <a:t>Prostor pro pacienta:</a:t>
            </a:r>
            <a:r>
              <a:rPr lang="cs-CZ" sz="3200" dirty="0"/>
              <a:t> Nemocný musí mít čas na otázky a vyjádření svých pocitů.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688783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C3D54A8-DFDC-E488-5C4D-473FF84D87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FORMY LÉKAŘSKÝCH VIZIT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5367E602-8100-F8EE-C80B-EB5ABD85FA7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z="2400" b="1" dirty="0"/>
              <a:t>Malá lékařská vizita:</a:t>
            </a:r>
            <a:r>
              <a:rPr lang="cs-CZ" sz="2400" dirty="0"/>
              <a:t> Probíhá 1–2krát denně (ranní mezi 7:00–9:00, odpolední podvečerní služba). Sestra předává aktuální informace.</a:t>
            </a:r>
          </a:p>
          <a:p>
            <a:pPr lvl="0"/>
            <a:r>
              <a:rPr lang="cs-CZ" sz="2400" b="1" dirty="0"/>
              <a:t>Velká lékařská vizita:</a:t>
            </a:r>
            <a:r>
              <a:rPr lang="cs-CZ" sz="2400" dirty="0"/>
              <a:t> Probíhá zpravidla 2krát týdně. Vede ji přednosta či primář za účasti celého týmu (lékaři, sestry, psycholog, studenti).</a:t>
            </a:r>
          </a:p>
          <a:p>
            <a:pPr lvl="0"/>
            <a:r>
              <a:rPr lang="cs-CZ" sz="2400" b="1" dirty="0"/>
              <a:t>Individuální lékařská vizita:</a:t>
            </a:r>
            <a:r>
              <a:rPr lang="cs-CZ" sz="2400" dirty="0"/>
              <a:t> Probíhá v soukromí, slouží ke sdělování závažných či intimních informací.</a:t>
            </a:r>
          </a:p>
          <a:p>
            <a:pPr lvl="0"/>
            <a:r>
              <a:rPr lang="cs-CZ" sz="2400" b="1" dirty="0"/>
              <a:t>Skupinová vizita:</a:t>
            </a:r>
            <a:r>
              <a:rPr lang="cs-CZ" sz="2400" dirty="0"/>
              <a:t> Neformální forma v léčebnách či na psychiatrii.</a:t>
            </a:r>
          </a:p>
          <a:p>
            <a:pPr lvl="0"/>
            <a:r>
              <a:rPr lang="cs-CZ" sz="2400" b="1" dirty="0"/>
              <a:t>Ambulantní vizita:</a:t>
            </a:r>
            <a:r>
              <a:rPr lang="cs-CZ" sz="2400" dirty="0"/>
              <a:t> Doplnění o odborné vyšetření technikou (typické pro gynekologii, oční, ORL).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782091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Zástupný obsah 4">
            <a:extLst>
              <a:ext uri="{FF2B5EF4-FFF2-40B4-BE49-F238E27FC236}">
                <a16:creationId xmlns:a16="http://schemas.microsoft.com/office/drawing/2014/main" id="{92DFB300-93FB-F9CD-F8A8-269B909EA32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31520" y="562981"/>
            <a:ext cx="4325765" cy="5429832"/>
          </a:xfrm>
          <a:prstGeom prst="rect">
            <a:avLst/>
          </a:prstGeo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973E4955-BFDD-D84D-DD03-BD7C81AD791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57802" y="1540536"/>
            <a:ext cx="5147308" cy="33972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2866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0045FCA-C168-432E-7AE5-8D48324103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SESTERSKÉ VIZITY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20A90DD8-DA9F-BBD5-1E87-C406A7C161B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z="2400" b="1" dirty="0"/>
              <a:t>Hlavní cíl:</a:t>
            </a:r>
            <a:r>
              <a:rPr lang="cs-CZ" sz="2400" dirty="0"/>
              <a:t> Zajištění kontinuální a individuální ošetřovatelské péče.</a:t>
            </a:r>
          </a:p>
          <a:p>
            <a:pPr lvl="0"/>
            <a:r>
              <a:rPr lang="cs-CZ" sz="2400" b="1" dirty="0"/>
              <a:t>Ranní sesterská vizita:</a:t>
            </a:r>
            <a:r>
              <a:rPr lang="cs-CZ" sz="2400" dirty="0"/>
              <a:t> Staniční sestra prochází pokoje po převzetí služby od noční směny.</a:t>
            </a:r>
          </a:p>
          <a:p>
            <a:pPr lvl="0"/>
            <a:r>
              <a:rPr lang="cs-CZ" sz="2400" b="1" dirty="0"/>
              <a:t>Předávání hlášení:</a:t>
            </a:r>
            <a:r>
              <a:rPr lang="cs-CZ" sz="2400" dirty="0"/>
              <a:t> Výměna informací mezi končící a nastupující směnou ošetřovatelského týmu.</a:t>
            </a:r>
          </a:p>
          <a:p>
            <a:pPr lvl="0"/>
            <a:r>
              <a:rPr lang="cs-CZ" sz="2400" b="1" dirty="0"/>
              <a:t>Formy sesterských vizit:</a:t>
            </a:r>
            <a:endParaRPr lang="cs-CZ" sz="2400" dirty="0"/>
          </a:p>
          <a:p>
            <a:pPr lvl="1"/>
            <a:r>
              <a:rPr lang="cs-CZ" sz="2400" i="1" dirty="0"/>
              <a:t>Individuální:</a:t>
            </a:r>
            <a:r>
              <a:rPr lang="cs-CZ" sz="2400" dirty="0"/>
              <a:t> Edukace pacienta (aplikace inzulínu, péče o </a:t>
            </a:r>
            <a:r>
              <a:rPr lang="cs-CZ" sz="2400" dirty="0" err="1"/>
              <a:t>stomii</a:t>
            </a:r>
            <a:r>
              <a:rPr lang="cs-CZ" sz="2400" dirty="0"/>
              <a:t>).</a:t>
            </a:r>
          </a:p>
          <a:p>
            <a:pPr lvl="1"/>
            <a:r>
              <a:rPr lang="cs-CZ" sz="2400" i="1" dirty="0"/>
              <a:t>Malá/velká:</a:t>
            </a:r>
            <a:r>
              <a:rPr lang="cs-CZ" sz="2400" dirty="0"/>
              <a:t> Hodnocení kvality péče a stanovení priorit přímo na pracovně sester nebo u lůžka.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471718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9BDEDF8-7B00-CABA-BA6E-52EA8A1C0A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Povinnosti sestry před vizitou (Příprava)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7354452D-90AB-FE37-74F4-4DBB1DB32F2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z="3200" b="1" dirty="0"/>
              <a:t>Příprava prostředí:</a:t>
            </a:r>
            <a:r>
              <a:rPr lang="cs-CZ" sz="3200" dirty="0"/>
              <a:t> Zajistit přítomnost pacientů na lůžkách, čistotu, upravená lůžka, vyvětrání a vypnutí TV/rádia.</a:t>
            </a:r>
          </a:p>
          <a:p>
            <a:pPr lvl="0"/>
            <a:r>
              <a:rPr lang="cs-CZ" sz="3200" b="1" dirty="0"/>
              <a:t>Informovanost:</a:t>
            </a:r>
            <a:r>
              <a:rPr lang="cs-CZ" sz="3200" dirty="0"/>
              <a:t> Sestra předem sdělí lékaři všechny podstatné změny zaznamenané týmem.</a:t>
            </a:r>
          </a:p>
          <a:p>
            <a:pPr lvl="0"/>
            <a:r>
              <a:rPr lang="cs-CZ" sz="3200" b="1" dirty="0"/>
              <a:t>Příprava vozíku s dokumentací:</a:t>
            </a:r>
            <a:r>
              <a:rPr lang="cs-CZ" sz="3200" dirty="0"/>
              <a:t> Chorobopisy, ordinační listy, výsledky vyšetření.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BEF3E53C-0FDF-1BF6-54DE-BCB6F0FE13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33410" y="193126"/>
            <a:ext cx="2857500" cy="1543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630940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Zástupný obsah 4">
            <a:extLst>
              <a:ext uri="{FF2B5EF4-FFF2-40B4-BE49-F238E27FC236}">
                <a16:creationId xmlns:a16="http://schemas.microsoft.com/office/drawing/2014/main" id="{A3A928FB-F090-D302-DEA9-8E3733DA735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69645" y="660768"/>
            <a:ext cx="10252710" cy="55364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6206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F1C81B4-6A79-C68C-C1B4-DBFDD50AA8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Povinnosti sestry před vizitou (Příprava)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4562B9FB-FEF4-2393-DA0A-0044F96052C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z="3200" b="1" dirty="0"/>
              <a:t>Základní pomůcky (interní/dětské oddělení):</a:t>
            </a:r>
            <a:endParaRPr lang="cs-CZ" sz="3200" dirty="0"/>
          </a:p>
          <a:p>
            <a:pPr lvl="1"/>
            <a:r>
              <a:rPr lang="cs-CZ" sz="3200" dirty="0"/>
              <a:t>Dezinfekce na ruce a ochranné rukavice.</a:t>
            </a:r>
          </a:p>
          <a:p>
            <a:pPr lvl="1"/>
            <a:r>
              <a:rPr lang="cs-CZ" sz="3200" dirty="0"/>
              <a:t>Emitní miska, buničina.</a:t>
            </a:r>
          </a:p>
          <a:p>
            <a:pPr lvl="1"/>
            <a:r>
              <a:rPr lang="cs-CZ" sz="3200" dirty="0"/>
              <a:t>Tonometr, fonendoskop, ústní lopatka a baterka.</a:t>
            </a:r>
          </a:p>
          <a:p>
            <a:pPr lvl="0"/>
            <a:r>
              <a:rPr lang="cs-CZ" sz="3200" i="1" dirty="0"/>
              <a:t>Poznámka:</a:t>
            </a:r>
            <a:r>
              <a:rPr lang="cs-CZ" sz="3200" dirty="0"/>
              <a:t> Na chirurgickém pracovišti se připravuje převazový vozík.</a:t>
            </a:r>
          </a:p>
          <a:p>
            <a:endParaRPr lang="cs-CZ" dirty="0"/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7E327CCF-2350-64C0-F47D-4267987EBF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99356" y="512213"/>
            <a:ext cx="3591604" cy="30768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764450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AEDAADA-F17E-C2DB-C5B2-6EAE00620A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Úkoly sestry v průběhu vizity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C56C9705-FBAE-00E7-A475-1D9B3D04DC2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lvl="0"/>
            <a:r>
              <a:rPr lang="cs-CZ" sz="2800" b="1" dirty="0"/>
              <a:t>Příprava pacienta:</a:t>
            </a:r>
            <a:r>
              <a:rPr lang="cs-CZ" sz="2800" dirty="0"/>
              <a:t> Uvedení do správné polohy, pomoc při svlékání, udržení zesláblého pacienta.</a:t>
            </a:r>
          </a:p>
          <a:p>
            <a:pPr lvl="0"/>
            <a:r>
              <a:rPr lang="cs-CZ" sz="2800" b="1" dirty="0"/>
              <a:t>Asistence:</a:t>
            </a:r>
            <a:r>
              <a:rPr lang="cs-CZ" sz="2800" dirty="0"/>
              <a:t> Pomoc při vyšetření a převazech, podávání pomůcek lékaři.</a:t>
            </a:r>
          </a:p>
          <a:p>
            <a:pPr lvl="0"/>
            <a:r>
              <a:rPr lang="cs-CZ" sz="2800" b="1" dirty="0"/>
              <a:t>Dokumentace:</a:t>
            </a:r>
            <a:r>
              <a:rPr lang="cs-CZ" sz="2800" dirty="0"/>
              <a:t> Předkládání výsledků a pozorné zaznamenávání pokynů a ordinací lékaře.</a:t>
            </a:r>
          </a:p>
          <a:p>
            <a:pPr lvl="0"/>
            <a:r>
              <a:rPr lang="cs-CZ" sz="2800" b="1" dirty="0"/>
              <a:t>Specifika na dětském oddělení:</a:t>
            </a:r>
            <a:endParaRPr lang="cs-CZ" sz="2800" dirty="0"/>
          </a:p>
          <a:p>
            <a:pPr lvl="1"/>
            <a:r>
              <a:rPr lang="cs-CZ" sz="2800" dirty="0"/>
              <a:t>Zklidnění dítěte laskavým přístupem.</a:t>
            </a:r>
          </a:p>
          <a:p>
            <a:pPr lvl="1"/>
            <a:r>
              <a:rPr lang="cs-CZ" sz="2800" dirty="0"/>
              <a:t>Bezpečné a šetrné fixování hlavy, paží a hrudníku při vyšetření.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7649332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95C53C3-F680-3B17-53EA-3028A03EB7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Organizace práce po vizitě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5DDBA85-8279-B0CE-397E-80E60DCA615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z="2800" b="1" dirty="0"/>
              <a:t>Plánování úkolů:</a:t>
            </a:r>
            <a:r>
              <a:rPr lang="cs-CZ" sz="2800" dirty="0"/>
              <a:t> Sestra sestaví program plnění lékařských ordinací podle jejich naléhavosti.</a:t>
            </a:r>
          </a:p>
          <a:p>
            <a:pPr lvl="0"/>
            <a:r>
              <a:rPr lang="cs-CZ" sz="2800" b="1" dirty="0"/>
              <a:t>Akutní úkoly:</a:t>
            </a:r>
            <a:r>
              <a:rPr lang="cs-CZ" sz="2800" dirty="0"/>
              <a:t> Objednání vyšetření, podání léků, odběry biologického materiálu, organizace propuštění či překladu.</a:t>
            </a:r>
          </a:p>
          <a:p>
            <a:pPr lvl="0"/>
            <a:r>
              <a:rPr lang="cs-CZ" sz="2800" b="1" dirty="0"/>
              <a:t>Průběžné úkoly:</a:t>
            </a:r>
            <a:r>
              <a:rPr lang="cs-CZ" sz="2800" dirty="0"/>
              <a:t> Plnění změn v terapii, úprava diety, příprava pacientů na plánované výkony během směny.</a:t>
            </a:r>
          </a:p>
          <a:p>
            <a:pPr lvl="0"/>
            <a:r>
              <a:rPr lang="cs-CZ" sz="2800" b="1" dirty="0"/>
              <a:t>Koordinace:</a:t>
            </a:r>
            <a:r>
              <a:rPr lang="cs-CZ" sz="2800" dirty="0"/>
              <a:t> Rozdělení a řízení práce v rámci celého ošetřovatelského týmu.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11828177"/>
      </p:ext>
    </p:extLst>
  </p:cSld>
  <p:clrMapOvr>
    <a:masterClrMapping/>
  </p:clrMapOvr>
</p:sld>
</file>

<file path=ppt/theme/theme1.xml><?xml version="1.0" encoding="utf-8"?>
<a:theme xmlns:a="http://schemas.openxmlformats.org/drawingml/2006/main" name="Oranžové prostředí">
  <a:themeElements>
    <a:clrScheme name="Červeno-fialová">
      <a:dk1>
        <a:sysClr val="windowText" lastClr="000000"/>
      </a:dk1>
      <a:lt1>
        <a:sysClr val="window" lastClr="FFFFFF"/>
      </a:lt1>
      <a:dk2>
        <a:srgbClr val="454551"/>
      </a:dk2>
      <a:lt2>
        <a:srgbClr val="D8D9DC"/>
      </a:lt2>
      <a:accent1>
        <a:srgbClr val="E32D91"/>
      </a:accent1>
      <a:accent2>
        <a:srgbClr val="C830CC"/>
      </a:accent2>
      <a:accent3>
        <a:srgbClr val="4EA6DC"/>
      </a:accent3>
      <a:accent4>
        <a:srgbClr val="4775E7"/>
      </a:accent4>
      <a:accent5>
        <a:srgbClr val="8971E1"/>
      </a:accent5>
      <a:accent6>
        <a:srgbClr val="D54773"/>
      </a:accent6>
      <a:hlink>
        <a:srgbClr val="6B9F25"/>
      </a:hlink>
      <a:folHlink>
        <a:srgbClr val="8C8C8C"/>
      </a:folHlink>
    </a:clrScheme>
    <a:fontScheme name="Custom 40">
      <a:majorFont>
        <a:latin typeface="Oswald SemiBold"/>
        <a:ea typeface=""/>
        <a:cs typeface=""/>
      </a:majorFont>
      <a:minorFont>
        <a:latin typeface="Univers Condensed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range experience" id="{9BAA8FFB-1EEF-49AC-B7FF-0F37799585E9}" vid="{6523F788-A6E6-47B0-B3C7-625411BE5A1C}"/>
    </a:ext>
  </a:extLst>
</a:theme>
</file>

<file path=ppt/webextensions/_rels/taskpanes.xml.rels><?xml version="1.0" encoding="UTF-8" standalone="yes"?>
<Relationships xmlns="http://schemas.openxmlformats.org/package/2006/relationships"><Relationship Id="rId1" Type="http://schemas.microsoft.com/office/2011/relationships/webextension" Target="webextension1.xml"/></Relationships>
</file>

<file path=ppt/webextensions/taskpanes.xml><?xml version="1.0" encoding="utf-8"?>
<wetp:taskpanes xmlns:wetp="http://schemas.microsoft.com/office/webextensions/taskpanes/2010/11">
  <wetp:taskpane dockstate="right" visibility="0" width="525" row="0">
    <wetp:webextensionref xmlns:r="http://schemas.openxmlformats.org/officeDocument/2006/relationships" r:id="rId1"/>
  </wetp:taskpane>
</wetp:taskpanes>
</file>

<file path=ppt/webextensions/webextension1.xml><?xml version="1.0" encoding="utf-8"?>
<we:webextension xmlns:we="http://schemas.microsoft.com/office/webextensions/webextension/2010/11" id="{2AC5509D-3FD3-4273-9C98-0B9507512CA6}">
  <we:reference id="wa200005566" version="3.0.0.3" store="cs-CZ" storeType="OMEX"/>
  <we:alternateReferences>
    <we:reference id="WA200005566" version="3.0.0.3" store="" storeType="OMEX"/>
  </we:alternateReferences>
  <we:properties/>
  <we:bindings/>
  <we:snapshot xmlns:r="http://schemas.openxmlformats.org/officeDocument/2006/relationships"/>
</we:webextension>
</file>

<file path=docProps/app.xml><?xml version="1.0" encoding="utf-8"?>
<Properties xmlns="http://schemas.openxmlformats.org/officeDocument/2006/extended-properties" xmlns:vt="http://schemas.openxmlformats.org/officeDocument/2006/docPropsVTypes">
  <Template>Orange Experience</Template>
  <TotalTime>6</TotalTime>
  <Words>525</Words>
  <Application>Microsoft Office PowerPoint</Application>
  <PresentationFormat>Širokoúhlá obrazovka</PresentationFormat>
  <Paragraphs>46</Paragraphs>
  <Slides>11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6" baseType="lpstr">
      <vt:lpstr>Arial</vt:lpstr>
      <vt:lpstr>Calibri</vt:lpstr>
      <vt:lpstr>Oswald SemiBold</vt:lpstr>
      <vt:lpstr>Univers Condensed Light</vt:lpstr>
      <vt:lpstr>Oranžové prostředí</vt:lpstr>
      <vt:lpstr> VIZITA</vt:lpstr>
      <vt:lpstr>CO JE VIZITA?</vt:lpstr>
      <vt:lpstr>ETIKA A KOMUNIKACE PŘI VIZITĚ</vt:lpstr>
      <vt:lpstr>FORMY LÉKAŘSKÝCH VIZIT</vt:lpstr>
      <vt:lpstr>Prezentace aplikace PowerPoint</vt:lpstr>
      <vt:lpstr>SESTERSKÉ VIZITY</vt:lpstr>
      <vt:lpstr>Povinnosti sestry před vizitou (Příprava)</vt:lpstr>
      <vt:lpstr>Prezentace aplikace PowerPoint</vt:lpstr>
      <vt:lpstr>Povinnosti sestry před vizitou (Příprava)</vt:lpstr>
      <vt:lpstr>Úkoly sestry v průběhu vizity</vt:lpstr>
      <vt:lpstr>Organizace práce po vizitě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Tonda Mezera</dc:creator>
  <cp:lastModifiedBy>Tonda Mezera</cp:lastModifiedBy>
  <cp:revision>1</cp:revision>
  <dcterms:created xsi:type="dcterms:W3CDTF">2026-09-11T02:37:46Z</dcterms:created>
  <dcterms:modified xsi:type="dcterms:W3CDTF">2026-09-11T02:44:44Z</dcterms:modified>
</cp:coreProperties>
</file>