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246292-4530-FCAD-2724-317522FA5E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ČESKOSLOVENSKO 1969 - 1989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DFA7D13-E707-E04D-F30B-4A1948A4C7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144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42912F-5708-3A98-FABC-0C0C432C6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ČESKOSLOVENSKO 1969 - 1989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3AF29D-4196-D50D-390C-EEE8C64DC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 ledna 1969 se Československo změnilo na federaci dvou suverénních národních států:</a:t>
            </a:r>
          </a:p>
          <a:p>
            <a:pPr lvl="1"/>
            <a:r>
              <a:rPr lang="cs-CZ" dirty="0"/>
              <a:t>České socialistické republiky</a:t>
            </a:r>
          </a:p>
          <a:p>
            <a:pPr lvl="1"/>
            <a:r>
              <a:rPr lang="cs-CZ" dirty="0"/>
              <a:t>Slovenské socialistické republiky</a:t>
            </a:r>
          </a:p>
          <a:p>
            <a:r>
              <a:rPr lang="cs-CZ" dirty="0"/>
              <a:t>=&gt; oficiální název: Československá socialistická republika</a:t>
            </a:r>
          </a:p>
        </p:txBody>
      </p:sp>
    </p:spTree>
    <p:extLst>
      <p:ext uri="{BB962C8B-B14F-4D97-AF65-F5344CB8AC3E}">
        <p14:creationId xmlns:p14="http://schemas.microsoft.com/office/powerpoint/2010/main" val="385774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12B813-04E3-34C8-AE75-BDA781917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1969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A37EBD6-7DC8-C1FF-1DEE-EBBFF0ACE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Vlna emigrace – projev nesouhlasu s tehdejší politickou situací (cca 80 000 obyvatel)</a:t>
            </a:r>
          </a:p>
          <a:p>
            <a:r>
              <a:rPr lang="cs-CZ" b="1" dirty="0"/>
              <a:t>Leden 1969 – upálení Jana Palacha</a:t>
            </a:r>
          </a:p>
          <a:p>
            <a:r>
              <a:rPr lang="cs-CZ" b="1" dirty="0"/>
              <a:t>Únor 1969 – upálení Jan Zajíc</a:t>
            </a:r>
          </a:p>
          <a:p>
            <a:r>
              <a:rPr lang="cs-CZ" dirty="0"/>
              <a:t>Zahájen proces </a:t>
            </a:r>
            <a:r>
              <a:rPr lang="cs-CZ" b="1" u="sng" dirty="0"/>
              <a:t>normalizace</a:t>
            </a:r>
            <a:r>
              <a:rPr lang="cs-CZ" dirty="0"/>
              <a:t> – potlačení pražského jara, utužení komunismu, zákazy, čistky = normalizace poměrů</a:t>
            </a:r>
          </a:p>
        </p:txBody>
      </p:sp>
    </p:spTree>
    <p:extLst>
      <p:ext uri="{BB962C8B-B14F-4D97-AF65-F5344CB8AC3E}">
        <p14:creationId xmlns:p14="http://schemas.microsoft.com/office/powerpoint/2010/main" val="3457369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280778-9D09-65C0-B0A7-5987C21CB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70.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CB8176-6EDB-DA3D-76EE-605E5B46E7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Zákazy zájmových a volnočasových organizací</a:t>
            </a:r>
          </a:p>
          <a:p>
            <a:r>
              <a:rPr lang="cs-CZ" dirty="0"/>
              <a:t>Čistky v armádě</a:t>
            </a:r>
          </a:p>
          <a:p>
            <a:r>
              <a:rPr lang="cs-CZ" dirty="0"/>
              <a:t>Odstraňování nepohodlných jedinců</a:t>
            </a:r>
          </a:p>
          <a:p>
            <a:r>
              <a:rPr lang="cs-CZ" dirty="0"/>
              <a:t>Likvidace duchovních</a:t>
            </a:r>
          </a:p>
          <a:p>
            <a:r>
              <a:rPr lang="cs-CZ" dirty="0"/>
              <a:t>Soustavné porušování lidských práv</a:t>
            </a:r>
          </a:p>
          <a:p>
            <a:r>
              <a:rPr lang="cs-CZ" b="1" u="sng" dirty="0"/>
              <a:t>1975 – Gustáv Husák prezidentem</a:t>
            </a:r>
          </a:p>
          <a:p>
            <a:r>
              <a:rPr lang="cs-CZ" dirty="0"/>
              <a:t>Tvrdá cenzura</a:t>
            </a:r>
          </a:p>
          <a:p>
            <a:r>
              <a:rPr lang="cs-CZ" dirty="0"/>
              <a:t>Brutalita tajné policie</a:t>
            </a:r>
          </a:p>
        </p:txBody>
      </p:sp>
    </p:spTree>
    <p:extLst>
      <p:ext uri="{BB962C8B-B14F-4D97-AF65-F5344CB8AC3E}">
        <p14:creationId xmlns:p14="http://schemas.microsoft.com/office/powerpoint/2010/main" val="3293881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E3C7C6-E03D-8166-542E-113511E7A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CHARTA 77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CDACD0E-771F-84F9-0DDC-2F06F03DB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Neformální petiční občanská iniciativa, která upozorňovala na nedodržování lidských práv a svobod v Československu</a:t>
            </a:r>
          </a:p>
          <a:p>
            <a:r>
              <a:rPr lang="cs-CZ" dirty="0"/>
              <a:t>ČSSR se zavázala na helsinské Konferenci o bezpečnosti a spolupráci v Evropě (KBSE) k dodržování základních lidských práv a svobod</a:t>
            </a:r>
          </a:p>
          <a:p>
            <a:r>
              <a:rPr lang="cs-CZ" b="1" dirty="0"/>
              <a:t>Autoři textu: Václav Havel, Pavel Kohout</a:t>
            </a:r>
          </a:p>
          <a:p>
            <a:r>
              <a:rPr lang="cs-CZ" u="sng" dirty="0"/>
              <a:t>První signatáři: </a:t>
            </a:r>
            <a:r>
              <a:rPr lang="cs-CZ" dirty="0"/>
              <a:t>Jan Patočka, Jiří Němec, Vlasta Chramostová, Václav Benda, Václav Havel, Ladislav </a:t>
            </a:r>
            <a:r>
              <a:rPr lang="cs-CZ" dirty="0" err="1"/>
              <a:t>Hejdánek</a:t>
            </a:r>
            <a:r>
              <a:rPr lang="cs-CZ" dirty="0"/>
              <a:t>, Zdeněk Mlynář, Pavel Kohout, Petr Uhl, Ludvík Vaculík, Jiří Hájek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3545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EF2961-A728-04A7-BF5B-EF5399A9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EKONOMIKA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EAD8F2-3883-A23E-3D28-3630A7CEF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70. léta – ekonomický boom</a:t>
            </a:r>
          </a:p>
          <a:p>
            <a:r>
              <a:rPr lang="cs-CZ" dirty="0"/>
              <a:t>Výstavba dálnic, přehrad, sídlišť a pražského metra</a:t>
            </a:r>
          </a:p>
          <a:p>
            <a:r>
              <a:rPr lang="cs-CZ" dirty="0"/>
              <a:t>Orientace na těžký průmysl</a:t>
            </a:r>
          </a:p>
          <a:p>
            <a:r>
              <a:rPr lang="cs-CZ" dirty="0"/>
              <a:t>Industrializace Slovenska</a:t>
            </a:r>
          </a:p>
          <a:p>
            <a:r>
              <a:rPr lang="cs-CZ" dirty="0"/>
              <a:t>Neschopnost zavádět nové vědecké poznatky</a:t>
            </a:r>
          </a:p>
          <a:p>
            <a:r>
              <a:rPr lang="cs-CZ" dirty="0"/>
              <a:t>80. léta – ekonomická krize – ropná krize</a:t>
            </a:r>
          </a:p>
        </p:txBody>
      </p:sp>
    </p:spTree>
    <p:extLst>
      <p:ext uri="{BB962C8B-B14F-4D97-AF65-F5344CB8AC3E}">
        <p14:creationId xmlns:p14="http://schemas.microsoft.com/office/powerpoint/2010/main" val="74052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425D2F-7FAD-F65B-4EA4-4CA6D55BD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PROREŽIMNÍ AKTIVITY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25984C-053E-8558-85D5-A64786EF9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Většin obyvatelstva byla pasivní, neprotestovala</a:t>
            </a:r>
          </a:p>
          <a:p>
            <a:r>
              <a:rPr lang="cs-CZ" b="1" dirty="0"/>
              <a:t>Anticharta </a:t>
            </a:r>
            <a:r>
              <a:rPr lang="cs-CZ" dirty="0"/>
              <a:t>– podpisová akce významných osobností, které nesouhlasily s Chartou 77</a:t>
            </a:r>
          </a:p>
          <a:p>
            <a:r>
              <a:rPr lang="cs-CZ" dirty="0"/>
              <a:t>Spartakiády</a:t>
            </a:r>
          </a:p>
          <a:p>
            <a:r>
              <a:rPr lang="cs-CZ" dirty="0"/>
              <a:t>Májové průvody</a:t>
            </a:r>
          </a:p>
          <a:p>
            <a:r>
              <a:rPr lang="cs-CZ" dirty="0"/>
              <a:t>100% účast při volbách</a:t>
            </a:r>
          </a:p>
          <a:p>
            <a:r>
              <a:rPr lang="cs-CZ" dirty="0"/>
              <a:t>Zapojení mládeže - pionýři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3671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5DA352-2912-B62D-28C1-A7897F086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80.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A98E4A-6FFB-DD85-4A5D-712DE84DC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Kulturní a ekonomický úpadek</a:t>
            </a:r>
          </a:p>
          <a:p>
            <a:r>
              <a:rPr lang="cs-CZ" dirty="0"/>
              <a:t>Oficiálně neexistovala nezaměstnanost</a:t>
            </a:r>
          </a:p>
          <a:p>
            <a:r>
              <a:rPr lang="cs-CZ" dirty="0"/>
              <a:t>Devastace krajiny na severu Čech a Moravy (těžký průmysl)</a:t>
            </a:r>
          </a:p>
          <a:p>
            <a:r>
              <a:rPr lang="cs-CZ" dirty="0"/>
              <a:t>Závislost na dovozu ze SSSR – energie, suroviny</a:t>
            </a:r>
          </a:p>
        </p:txBody>
      </p:sp>
    </p:spTree>
    <p:extLst>
      <p:ext uri="{BB962C8B-B14F-4D97-AF65-F5344CB8AC3E}">
        <p14:creationId xmlns:p14="http://schemas.microsoft.com/office/powerpoint/2010/main" val="355971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109E03-C476-14EF-C4FE-4A0B072B9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PERESTROJKA A GLASNOST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0F6FEF-84D4-A0A1-9B6F-747B7AD191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1985 – v čele SSSR Michail Gorbačov </a:t>
            </a:r>
            <a:r>
              <a:rPr lang="cs-CZ" dirty="0"/>
              <a:t>=&gt;začíná restrukturalizace ekonomiky</a:t>
            </a:r>
          </a:p>
          <a:p>
            <a:r>
              <a:rPr lang="cs-CZ" b="1" dirty="0"/>
              <a:t>Perestrojka</a:t>
            </a:r>
            <a:r>
              <a:rPr lang="cs-CZ" dirty="0"/>
              <a:t> – reforma ekonomiky, povolení drobného podnikání, zmenšení státního centrálního plánování</a:t>
            </a:r>
          </a:p>
          <a:p>
            <a:r>
              <a:rPr lang="cs-CZ" b="1" dirty="0"/>
              <a:t>Glasnost</a:t>
            </a:r>
            <a:r>
              <a:rPr lang="cs-CZ" dirty="0"/>
              <a:t> – otevřenost – politická otevřenost, obnovení lidských práv a svobod</a:t>
            </a:r>
          </a:p>
        </p:txBody>
      </p:sp>
    </p:spTree>
    <p:extLst>
      <p:ext uri="{BB962C8B-B14F-4D97-AF65-F5344CB8AC3E}">
        <p14:creationId xmlns:p14="http://schemas.microsoft.com/office/powerpoint/2010/main" val="39740978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</TotalTime>
  <Words>329</Words>
  <Application>Microsoft Office PowerPoint</Application>
  <PresentationFormat>Širokoúhlá obrazovka</PresentationFormat>
  <Paragraphs>48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ČESKOSLOVENSKO 1969 - 1989</vt:lpstr>
      <vt:lpstr>ČESKOSLOVENSKO 1969 - 1989</vt:lpstr>
      <vt:lpstr>1969</vt:lpstr>
      <vt:lpstr>70. LÉTA</vt:lpstr>
      <vt:lpstr>CHARTA 77</vt:lpstr>
      <vt:lpstr>EKONOMIKA</vt:lpstr>
      <vt:lpstr>PROREŽIMNÍ AKTIVITY</vt:lpstr>
      <vt:lpstr>80. LÉTA</vt:lpstr>
      <vt:lpstr>PERESTROJKA A GLASNOST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ČESKOSLOVENSKO 1969 - 1989</dc:title>
  <dc:creator>Pc</dc:creator>
  <cp:lastModifiedBy>BLAŽKOVÁ</cp:lastModifiedBy>
  <cp:revision>1</cp:revision>
  <dcterms:created xsi:type="dcterms:W3CDTF">2023-01-23T17:41:54Z</dcterms:created>
  <dcterms:modified xsi:type="dcterms:W3CDTF">2023-01-24T06:32:43Z</dcterms:modified>
</cp:coreProperties>
</file>