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D958739-135F-4B9E-B208-CB8A9658FC89}" type="datetimeFigureOut">
              <a:rPr lang="cs-CZ" smtClean="0"/>
              <a:pPr/>
              <a:t>8.2.2017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E9254F0-3525-400B-9A6F-7B3C5479F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b="1" dirty="0" smtClean="0"/>
              <a:t>WILLIAM SHAKESPEARE</a:t>
            </a:r>
            <a:endParaRPr lang="cs-CZ" sz="8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Narodil se roku 1564 ve </a:t>
            </a:r>
            <a:r>
              <a:rPr lang="cs-CZ" dirty="0" err="1" smtClean="0"/>
              <a:t>Stratfordu</a:t>
            </a:r>
            <a:r>
              <a:rPr lang="cs-CZ" dirty="0" smtClean="0"/>
              <a:t> nad </a:t>
            </a:r>
            <a:r>
              <a:rPr lang="cs-CZ" dirty="0" err="1" smtClean="0"/>
              <a:t>Avonou</a:t>
            </a:r>
            <a:r>
              <a:rPr lang="cs-CZ" dirty="0" smtClean="0"/>
              <a:t> a zemřel zde roku 1616</a:t>
            </a:r>
          </a:p>
          <a:p>
            <a:r>
              <a:rPr lang="cs-CZ" dirty="0" smtClean="0"/>
              <a:t>Bohatá manželka</a:t>
            </a:r>
          </a:p>
          <a:p>
            <a:r>
              <a:rPr lang="cs-CZ" dirty="0" smtClean="0"/>
              <a:t>Herec, dramatik, spolumajitel divadelní společnosti</a:t>
            </a:r>
          </a:p>
          <a:p>
            <a:r>
              <a:rPr lang="cs-CZ" dirty="0" smtClean="0"/>
              <a:t>Divadlo Globe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Hamlet</a:t>
            </a:r>
          </a:p>
          <a:p>
            <a:r>
              <a:rPr lang="cs-CZ" dirty="0" smtClean="0"/>
              <a:t>Romeo a Julie</a:t>
            </a:r>
          </a:p>
          <a:p>
            <a:r>
              <a:rPr lang="cs-CZ" dirty="0" smtClean="0"/>
              <a:t>Othello</a:t>
            </a:r>
          </a:p>
          <a:p>
            <a:r>
              <a:rPr lang="cs-CZ" dirty="0" smtClean="0"/>
              <a:t>Král </a:t>
            </a:r>
            <a:r>
              <a:rPr lang="cs-CZ" dirty="0" err="1" smtClean="0"/>
              <a:t>Lear</a:t>
            </a:r>
            <a:endParaRPr lang="cs-CZ" dirty="0" smtClean="0"/>
          </a:p>
          <a:p>
            <a:r>
              <a:rPr lang="cs-CZ" dirty="0" err="1" smtClean="0"/>
              <a:t>Macbeth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TRAGÉDIE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Kupec benátský</a:t>
            </a:r>
          </a:p>
          <a:p>
            <a:r>
              <a:rPr lang="cs-CZ" dirty="0" smtClean="0"/>
              <a:t>Dva šlechtici z Verony</a:t>
            </a:r>
          </a:p>
          <a:p>
            <a:r>
              <a:rPr lang="cs-CZ" dirty="0" smtClean="0"/>
              <a:t>Večer tříkrálový</a:t>
            </a:r>
          </a:p>
          <a:p>
            <a:r>
              <a:rPr lang="cs-CZ" dirty="0" smtClean="0"/>
              <a:t>Marná lásky snaha</a:t>
            </a:r>
          </a:p>
          <a:p>
            <a:r>
              <a:rPr lang="cs-CZ" dirty="0" smtClean="0"/>
              <a:t>Komedie plná omylů</a:t>
            </a:r>
          </a:p>
          <a:p>
            <a:r>
              <a:rPr lang="cs-CZ" dirty="0" smtClean="0"/>
              <a:t>Mnoho povyku pro nic</a:t>
            </a:r>
          </a:p>
          <a:p>
            <a:r>
              <a:rPr lang="cs-CZ" dirty="0" smtClean="0"/>
              <a:t>Zkrocení zlé ženy</a:t>
            </a:r>
          </a:p>
          <a:p>
            <a:r>
              <a:rPr lang="cs-CZ" dirty="0" smtClean="0"/>
              <a:t>Sen noci svatojánské</a:t>
            </a:r>
          </a:p>
          <a:p>
            <a:r>
              <a:rPr lang="cs-CZ" dirty="0" smtClean="0"/>
              <a:t>Něco za něco</a:t>
            </a:r>
          </a:p>
          <a:p>
            <a:r>
              <a:rPr lang="cs-CZ" dirty="0" smtClean="0"/>
              <a:t>Veselé paničky windsorské</a:t>
            </a:r>
          </a:p>
          <a:p>
            <a:r>
              <a:rPr lang="cs-CZ" dirty="0" smtClean="0"/>
              <a:t>Jak se vám líbí?</a:t>
            </a:r>
          </a:p>
          <a:p>
            <a:r>
              <a:rPr lang="cs-CZ" dirty="0" smtClean="0"/>
              <a:t>Dobrý konec vše napraví</a:t>
            </a:r>
          </a:p>
          <a:p>
            <a:r>
              <a:rPr lang="cs-CZ" dirty="0" err="1" smtClean="0"/>
              <a:t>Troilus</a:t>
            </a:r>
            <a:r>
              <a:rPr lang="cs-CZ" dirty="0" smtClean="0"/>
              <a:t> a </a:t>
            </a:r>
            <a:r>
              <a:rPr lang="cs-CZ" dirty="0" err="1" smtClean="0"/>
              <a:t>Cressida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KOMEDIE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Inspirace v antice a v anglických dějinách</a:t>
            </a:r>
          </a:p>
          <a:p>
            <a:r>
              <a:rPr lang="cs-CZ" dirty="0" smtClean="0"/>
              <a:t>Julius </a:t>
            </a:r>
            <a:r>
              <a:rPr lang="cs-CZ" dirty="0" err="1" smtClean="0"/>
              <a:t>Caesar</a:t>
            </a:r>
            <a:endParaRPr lang="cs-CZ" dirty="0" smtClean="0"/>
          </a:p>
          <a:p>
            <a:r>
              <a:rPr lang="cs-CZ" dirty="0" smtClean="0"/>
              <a:t>Antonio a Kleopatra</a:t>
            </a:r>
          </a:p>
          <a:p>
            <a:r>
              <a:rPr lang="cs-CZ" dirty="0" err="1" smtClean="0"/>
              <a:t>Titus</a:t>
            </a:r>
            <a:r>
              <a:rPr lang="cs-CZ" dirty="0" smtClean="0"/>
              <a:t> </a:t>
            </a:r>
            <a:r>
              <a:rPr lang="cs-CZ" dirty="0" err="1" smtClean="0"/>
              <a:t>Andronicus</a:t>
            </a:r>
            <a:endParaRPr lang="cs-CZ" dirty="0" smtClean="0"/>
          </a:p>
          <a:p>
            <a:r>
              <a:rPr lang="cs-CZ" dirty="0" err="1" smtClean="0"/>
              <a:t>Timón</a:t>
            </a:r>
            <a:r>
              <a:rPr lang="cs-CZ" dirty="0" smtClean="0"/>
              <a:t> Athénský</a:t>
            </a:r>
          </a:p>
          <a:p>
            <a:r>
              <a:rPr lang="cs-CZ" dirty="0" smtClean="0"/>
              <a:t>Jindřich IV.</a:t>
            </a:r>
          </a:p>
          <a:p>
            <a:r>
              <a:rPr lang="cs-CZ" dirty="0" smtClean="0"/>
              <a:t>Jindřich V.</a:t>
            </a:r>
          </a:p>
          <a:p>
            <a:r>
              <a:rPr lang="cs-CZ" dirty="0" smtClean="0"/>
              <a:t>Jindřich VI.</a:t>
            </a:r>
          </a:p>
          <a:p>
            <a:r>
              <a:rPr lang="cs-CZ" dirty="0" smtClean="0"/>
              <a:t>Jindřich VIII.</a:t>
            </a:r>
          </a:p>
          <a:p>
            <a:r>
              <a:rPr lang="cs-CZ" dirty="0" smtClean="0"/>
              <a:t>Král Jan</a:t>
            </a:r>
          </a:p>
          <a:p>
            <a:r>
              <a:rPr lang="cs-CZ" dirty="0" smtClean="0"/>
              <a:t>Richard II.</a:t>
            </a:r>
          </a:p>
          <a:p>
            <a:r>
              <a:rPr lang="cs-CZ" dirty="0" smtClean="0"/>
              <a:t>Richard III.</a:t>
            </a:r>
          </a:p>
          <a:p>
            <a:r>
              <a:rPr lang="cs-CZ" dirty="0" smtClean="0"/>
              <a:t>Edward III.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HISTORICKÉ HRY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Bouře</a:t>
            </a:r>
          </a:p>
          <a:p>
            <a:r>
              <a:rPr lang="cs-CZ" dirty="0" smtClean="0"/>
              <a:t>Zimní pohádka</a:t>
            </a:r>
          </a:p>
          <a:p>
            <a:r>
              <a:rPr lang="cs-CZ" dirty="0" err="1" smtClean="0"/>
              <a:t>Cymbelín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POHÁDKOVÉ HRY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Sonety</a:t>
            </a:r>
          </a:p>
          <a:p>
            <a:r>
              <a:rPr lang="cs-CZ" dirty="0" smtClean="0"/>
              <a:t>Venuše a </a:t>
            </a:r>
            <a:r>
              <a:rPr lang="cs-CZ" dirty="0" err="1" smtClean="0"/>
              <a:t>Adonis</a:t>
            </a:r>
            <a:endParaRPr lang="cs-CZ" dirty="0" smtClean="0"/>
          </a:p>
          <a:p>
            <a:r>
              <a:rPr lang="cs-CZ" dirty="0" smtClean="0"/>
              <a:t>Znásilnění Lukrécie</a:t>
            </a:r>
          </a:p>
          <a:p>
            <a:r>
              <a:rPr lang="cs-CZ" dirty="0" smtClean="0"/>
              <a:t>Nářek milenčin</a:t>
            </a:r>
          </a:p>
          <a:p>
            <a:r>
              <a:rPr lang="cs-CZ" dirty="0" smtClean="0"/>
              <a:t>Vášnivý poutník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POEZIE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1. OBDOBÍ </a:t>
            </a:r>
            <a:r>
              <a:rPr lang="cs-CZ" dirty="0" smtClean="0"/>
              <a:t>– do roku 1600 – komedie, tragédie (Romeo a Julie)</a:t>
            </a:r>
          </a:p>
          <a:p>
            <a:r>
              <a:rPr lang="cs-CZ" b="1" dirty="0" smtClean="0"/>
              <a:t>2.  OBDOBÍ </a:t>
            </a:r>
            <a:r>
              <a:rPr lang="cs-CZ" dirty="0" smtClean="0"/>
              <a:t>– do roku 1608 – tragédie</a:t>
            </a:r>
          </a:p>
          <a:p>
            <a:r>
              <a:rPr lang="cs-CZ" b="1" dirty="0" smtClean="0"/>
              <a:t>3. OBDOBÍ </a:t>
            </a:r>
            <a:r>
              <a:rPr lang="cs-CZ" dirty="0" smtClean="0"/>
              <a:t>– po roce 1608 – sonety, pohádkové romance</a:t>
            </a:r>
          </a:p>
          <a:p>
            <a:r>
              <a:rPr lang="cs-CZ" dirty="0" smtClean="0"/>
              <a:t>Porušuje jednotu místa, času a děje</a:t>
            </a:r>
          </a:p>
          <a:p>
            <a:r>
              <a:rPr lang="cs-CZ" dirty="0" smtClean="0"/>
              <a:t>Blankvers – pětistopý nerýmovaný verš</a:t>
            </a:r>
          </a:p>
          <a:p>
            <a:r>
              <a:rPr lang="cs-CZ" dirty="0" smtClean="0"/>
              <a:t>Výrazné ženské postavy, které vynikají svou samostatností (Viola, Kateřina, Helena, </a:t>
            </a:r>
            <a:r>
              <a:rPr lang="cs-CZ" dirty="0" err="1" smtClean="0"/>
              <a:t>Rosalinda</a:t>
            </a:r>
            <a:r>
              <a:rPr lang="cs-CZ" dirty="0" smtClean="0"/>
              <a:t> aj.)</a:t>
            </a:r>
          </a:p>
          <a:p>
            <a:r>
              <a:rPr lang="cs-CZ" dirty="0" smtClean="0"/>
              <a:t>Vybraný jazyk i hovorové výrazy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TVORBA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Překladatelé – Vrchlický, </a:t>
            </a:r>
            <a:r>
              <a:rPr lang="cs-CZ" dirty="0" err="1" smtClean="0"/>
              <a:t>Hilský</a:t>
            </a:r>
            <a:r>
              <a:rPr lang="cs-CZ" dirty="0" smtClean="0"/>
              <a:t>, Sládek, </a:t>
            </a:r>
            <a:r>
              <a:rPr lang="cs-CZ" dirty="0" err="1" smtClean="0"/>
              <a:t>Saudek</a:t>
            </a:r>
            <a:r>
              <a:rPr lang="cs-CZ" dirty="0" smtClean="0"/>
              <a:t> aj.</a:t>
            </a:r>
          </a:p>
          <a:p>
            <a:r>
              <a:rPr lang="cs-CZ" dirty="0" smtClean="0"/>
              <a:t>Byl často srovnáván s </a:t>
            </a:r>
            <a:r>
              <a:rPr lang="cs-CZ" dirty="0" err="1" smtClean="0"/>
              <a:t>Christopherem</a:t>
            </a:r>
            <a:r>
              <a:rPr lang="cs-CZ" dirty="0" smtClean="0"/>
              <a:t> „</a:t>
            </a:r>
            <a:r>
              <a:rPr lang="cs-CZ" dirty="0" err="1" smtClean="0"/>
              <a:t>Kitem</a:t>
            </a:r>
            <a:r>
              <a:rPr lang="cs-CZ" dirty="0" smtClean="0"/>
              <a:t>“ </a:t>
            </a:r>
            <a:r>
              <a:rPr lang="cs-CZ" dirty="0" err="1" smtClean="0"/>
              <a:t>Marlowem</a:t>
            </a:r>
            <a:endParaRPr lang="cs-CZ" dirty="0" smtClean="0"/>
          </a:p>
          <a:p>
            <a:r>
              <a:rPr lang="cs-CZ" dirty="0" smtClean="0"/>
              <a:t>Jeho díla inspirovala mnohé umělce i v jiných oborech – </a:t>
            </a:r>
            <a:r>
              <a:rPr lang="cs-CZ" dirty="0" err="1" smtClean="0"/>
              <a:t>West</a:t>
            </a:r>
            <a:r>
              <a:rPr lang="cs-CZ" dirty="0" smtClean="0"/>
              <a:t> </a:t>
            </a:r>
            <a:r>
              <a:rPr lang="cs-CZ" dirty="0" err="1" smtClean="0"/>
              <a:t>Side</a:t>
            </a:r>
            <a:r>
              <a:rPr lang="cs-CZ" dirty="0" smtClean="0"/>
              <a:t> Story, Verdi</a:t>
            </a:r>
          </a:p>
          <a:p>
            <a:r>
              <a:rPr lang="cs-CZ" dirty="0" smtClean="0"/>
              <a:t>Elizabeth </a:t>
            </a:r>
            <a:r>
              <a:rPr lang="cs-CZ" dirty="0" err="1" smtClean="0"/>
              <a:t>Taylor</a:t>
            </a:r>
            <a:r>
              <a:rPr lang="cs-CZ" dirty="0" smtClean="0"/>
              <a:t> jako Kateřina</a:t>
            </a:r>
          </a:p>
          <a:p>
            <a:r>
              <a:rPr lang="cs-CZ" dirty="0" smtClean="0"/>
              <a:t>Inspirace v Dekameronu</a:t>
            </a:r>
          </a:p>
          <a:p>
            <a:r>
              <a:rPr lang="cs-CZ" dirty="0" smtClean="0"/>
              <a:t>Polemika o jeho sexuální orientaci</a:t>
            </a:r>
          </a:p>
          <a:p>
            <a:r>
              <a:rPr lang="cs-CZ" dirty="0" smtClean="0"/>
              <a:t>Film Zamilovaný Shakespeare</a:t>
            </a:r>
          </a:p>
          <a:p>
            <a:r>
              <a:rPr lang="cs-CZ" dirty="0" smtClean="0"/>
              <a:t>Dvorní autor Alžběty I. </a:t>
            </a:r>
            <a:r>
              <a:rPr lang="cs-CZ" dirty="0" err="1" smtClean="0"/>
              <a:t>Tudorovny</a:t>
            </a:r>
            <a:r>
              <a:rPr lang="cs-CZ" dirty="0" smtClean="0"/>
              <a:t> – psal i na zakázku (Večer tříkrálový)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ZAJÍMAVOSTI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</TotalTime>
  <Words>276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WILLIAM SHAKESPEARE</vt:lpstr>
      <vt:lpstr>ŽIVOT</vt:lpstr>
      <vt:lpstr>TRAGÉDIE</vt:lpstr>
      <vt:lpstr>KOMEDIE</vt:lpstr>
      <vt:lpstr>HISTORICKÉ HRY</vt:lpstr>
      <vt:lpstr>POHÁDKOVÉ HRY</vt:lpstr>
      <vt:lpstr>POEZIE</vt:lpstr>
      <vt:lpstr>TVORBA</vt:lpstr>
      <vt:lpstr>ZAJÍMAVOSTI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SHAKESPEARE</dc:title>
  <dc:creator>Windows User</dc:creator>
  <cp:lastModifiedBy>BLAZKOVAH</cp:lastModifiedBy>
  <cp:revision>4</cp:revision>
  <dcterms:created xsi:type="dcterms:W3CDTF">2011-02-24T16:50:11Z</dcterms:created>
  <dcterms:modified xsi:type="dcterms:W3CDTF">2017-02-08T09:37:37Z</dcterms:modified>
</cp:coreProperties>
</file>