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0" r:id="rId4"/>
    <p:sldId id="258" r:id="rId5"/>
    <p:sldId id="259" r:id="rId6"/>
    <p:sldId id="261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18" d="100"/>
          <a:sy n="118" d="100"/>
        </p:scale>
        <p:origin x="-1434" y="-2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5A05AD1E-916E-4ABF-B741-5474460C88F8}" type="datetimeFigureOut">
              <a:rPr lang="cs-CZ" smtClean="0"/>
              <a:t>1.10.2018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ovací čára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ovací čára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Elipsa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Elipsa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Elipsa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F29B12EC-58F0-4575-9CF6-1F585F3CACE9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A05AD1E-916E-4ABF-B741-5474460C88F8}" type="datetimeFigureOut">
              <a:rPr lang="cs-CZ" smtClean="0"/>
              <a:t>1.10.2018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F29B12EC-58F0-4575-9CF6-1F585F3CACE9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5A05AD1E-916E-4ABF-B741-5474460C88F8}" type="datetimeFigureOut">
              <a:rPr lang="cs-CZ" smtClean="0"/>
              <a:t>1.10.2018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ovací čára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ovací čára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Elipsa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Elipsa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Elipsa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ovací čára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F29B12EC-58F0-4575-9CF6-1F585F3CACE9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05AD1E-916E-4ABF-B741-5474460C88F8}" type="datetimeFigureOut">
              <a:rPr lang="cs-CZ" smtClean="0"/>
              <a:t>1.10.2018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9B12EC-58F0-4575-9CF6-1F585F3CACE9}" type="slidenum">
              <a:rPr lang="cs-CZ" smtClean="0"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05AD1E-916E-4ABF-B741-5474460C88F8}" type="datetimeFigureOut">
              <a:rPr lang="cs-CZ" smtClean="0"/>
              <a:t>1.10.2018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9B12EC-58F0-4575-9CF6-1F585F3CACE9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A05AD1E-916E-4ABF-B741-5474460C88F8}" type="datetimeFigureOut">
              <a:rPr lang="cs-CZ" smtClean="0"/>
              <a:t>1.10.2018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F29B12EC-58F0-4575-9CF6-1F585F3CACE9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05AD1E-916E-4ABF-B741-5474460C88F8}" type="datetimeFigureOut">
              <a:rPr lang="cs-CZ" smtClean="0"/>
              <a:t>1.10.2018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9B12EC-58F0-4575-9CF6-1F585F3CACE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A05AD1E-916E-4ABF-B741-5474460C88F8}" type="datetimeFigureOut">
              <a:rPr lang="cs-CZ" smtClean="0"/>
              <a:t>1.10.2018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F29B12EC-58F0-4575-9CF6-1F585F3CACE9}" type="slidenum">
              <a:rPr lang="cs-CZ" smtClean="0"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ovací čára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A05AD1E-916E-4ABF-B741-5474460C88F8}" type="datetimeFigureOut">
              <a:rPr lang="cs-CZ" smtClean="0"/>
              <a:t>1.10.2018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F29B12EC-58F0-4575-9CF6-1F585F3CACE9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05AD1E-916E-4ABF-B741-5474460C88F8}" type="datetimeFigureOut">
              <a:rPr lang="cs-CZ" smtClean="0"/>
              <a:t>1.10.2018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9B12EC-58F0-4575-9CF6-1F585F3CACE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05AD1E-916E-4ABF-B741-5474460C88F8}" type="datetimeFigureOut">
              <a:rPr lang="cs-CZ" smtClean="0"/>
              <a:t>1.10.2018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9B12EC-58F0-4575-9CF6-1F585F3CACE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5A05AD1E-916E-4ABF-B741-5474460C88F8}" type="datetimeFigureOut">
              <a:rPr lang="cs-CZ" smtClean="0"/>
              <a:t>1.10.2018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F29B12EC-58F0-4575-9CF6-1F585F3CACE9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dirty="0" smtClean="0"/>
              <a:t>LEGIONÁŘSKÁ LITERATURA</a:t>
            </a:r>
            <a:endParaRPr lang="cs-CZ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LEGIONÁŘSKÁ LITERATURA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První světová válka 1914 – 1918</a:t>
            </a:r>
          </a:p>
          <a:p>
            <a:r>
              <a:rPr lang="cs-CZ" b="1" dirty="0" smtClean="0"/>
              <a:t>Vznik legií </a:t>
            </a:r>
            <a:r>
              <a:rPr lang="cs-CZ" dirty="0" smtClean="0"/>
              <a:t>– Rusko, Francie a Itálie</a:t>
            </a:r>
          </a:p>
          <a:p>
            <a:r>
              <a:rPr lang="cs-CZ" dirty="0" smtClean="0"/>
              <a:t>Čeští vojáci, kteří se nechali zajmout, v zajetí utvořili armádu a pak bojovali na straně věznitelů – nejrozšířenější v Rusku</a:t>
            </a:r>
          </a:p>
          <a:p>
            <a:r>
              <a:rPr lang="cs-CZ" dirty="0" smtClean="0"/>
              <a:t>Romány, povídky, divadelní hry, noviny a časopisy, básnické sbírky, knížky pro děti, memoáry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LEGIONÁŘSKÁ LITERATURA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Literatura o činnosti československých legií psaná příslušníky těchto legií. Zahrnuje jak díla vytvořená během první světové války, tak pozdější reflexi z 20. a 30. let.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TÉMATA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Jednotlivé boje, přesuny, ústupy</a:t>
            </a:r>
          </a:p>
          <a:p>
            <a:r>
              <a:rPr lang="cs-CZ" dirty="0" smtClean="0"/>
              <a:t>Hodnocení války, bolševická revoluce</a:t>
            </a:r>
          </a:p>
          <a:p>
            <a:r>
              <a:rPr lang="cs-CZ" dirty="0" smtClean="0"/>
              <a:t>Život legionářů</a:t>
            </a:r>
          </a:p>
          <a:p>
            <a:r>
              <a:rPr lang="cs-CZ" dirty="0" smtClean="0"/>
              <a:t>Návrat domů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LEGIONÁŘSKÁ PERIODIKA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Malý rozsah</a:t>
            </a:r>
          </a:p>
          <a:p>
            <a:r>
              <a:rPr lang="cs-CZ" dirty="0" smtClean="0"/>
              <a:t>Zaměřena politicky</a:t>
            </a:r>
          </a:p>
          <a:p>
            <a:pPr lvl="1"/>
            <a:r>
              <a:rPr lang="cs-CZ" i="1" dirty="0" smtClean="0"/>
              <a:t>Československý deník</a:t>
            </a:r>
          </a:p>
          <a:p>
            <a:pPr lvl="1"/>
            <a:r>
              <a:rPr lang="cs-CZ" i="1" dirty="0" smtClean="0"/>
              <a:t>Čechoslovan</a:t>
            </a:r>
          </a:p>
          <a:p>
            <a:pPr lvl="1"/>
            <a:r>
              <a:rPr lang="cs-CZ" i="1" dirty="0" smtClean="0"/>
              <a:t>Legionářské noviny</a:t>
            </a:r>
            <a:endParaRPr lang="cs-CZ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PŘEDSTAVITELÉ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b="1" u="sng" dirty="0" smtClean="0"/>
              <a:t>1. František Langer </a:t>
            </a:r>
          </a:p>
          <a:p>
            <a:pPr lvl="1"/>
            <a:r>
              <a:rPr lang="cs-CZ" i="1" dirty="0" smtClean="0"/>
              <a:t>Železný vlk</a:t>
            </a:r>
          </a:p>
          <a:p>
            <a:pPr lvl="1"/>
            <a:r>
              <a:rPr lang="cs-CZ" i="1" dirty="0" smtClean="0"/>
              <a:t>Jízdní hlídka</a:t>
            </a:r>
          </a:p>
          <a:p>
            <a:pPr lvl="1">
              <a:buNone/>
            </a:pPr>
            <a:r>
              <a:rPr lang="cs-CZ" b="1" u="sng" dirty="0" smtClean="0"/>
              <a:t>2. Rudolf Medek</a:t>
            </a:r>
          </a:p>
          <a:p>
            <a:pPr lvl="1"/>
            <a:r>
              <a:rPr lang="cs-CZ" i="1" dirty="0" smtClean="0"/>
              <a:t>Anabáze</a:t>
            </a:r>
          </a:p>
          <a:p>
            <a:pPr lvl="1"/>
            <a:r>
              <a:rPr lang="cs-CZ" i="1" dirty="0" smtClean="0"/>
              <a:t>Plukovník Švec</a:t>
            </a:r>
          </a:p>
          <a:p>
            <a:pPr lvl="1">
              <a:buNone/>
            </a:pPr>
            <a:r>
              <a:rPr lang="cs-CZ" b="1" u="sng" dirty="0" smtClean="0"/>
              <a:t>3. Josef </a:t>
            </a:r>
            <a:r>
              <a:rPr lang="cs-CZ" b="1" u="sng" dirty="0" err="1" smtClean="0"/>
              <a:t>Kopta</a:t>
            </a:r>
            <a:endParaRPr lang="cs-CZ" b="1" u="sng" dirty="0" smtClean="0"/>
          </a:p>
          <a:p>
            <a:pPr lvl="1"/>
            <a:r>
              <a:rPr lang="cs-CZ" i="1" dirty="0" smtClean="0"/>
              <a:t>Třetí rota</a:t>
            </a:r>
          </a:p>
          <a:p>
            <a:pPr lvl="1">
              <a:buNone/>
            </a:pPr>
            <a:r>
              <a:rPr lang="cs-CZ" b="1" u="sng" dirty="0" smtClean="0"/>
              <a:t>4. Jaromír John</a:t>
            </a:r>
          </a:p>
          <a:p>
            <a:pPr lvl="1"/>
            <a:r>
              <a:rPr lang="cs-CZ" i="1" dirty="0" smtClean="0"/>
              <a:t>Večery na slamníku</a:t>
            </a:r>
            <a:endParaRPr lang="cs-CZ" i="1" dirty="0"/>
          </a:p>
          <a:p>
            <a:pPr lvl="1"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JAROSLAV HAŠEK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1883 – 1923</a:t>
            </a:r>
          </a:p>
          <a:p>
            <a:r>
              <a:rPr lang="cs-CZ" dirty="0" smtClean="0"/>
              <a:t>Mystifikátor, spisovatel, politik</a:t>
            </a:r>
          </a:p>
          <a:p>
            <a:r>
              <a:rPr lang="cs-CZ" dirty="0" smtClean="0"/>
              <a:t>Gymnázium, poté OA</a:t>
            </a:r>
          </a:p>
          <a:p>
            <a:r>
              <a:rPr lang="cs-CZ" dirty="0" smtClean="0"/>
              <a:t>Pomáhal makedonským povstalcům na </a:t>
            </a:r>
            <a:r>
              <a:rPr lang="cs-CZ" dirty="0"/>
              <a:t>B</a:t>
            </a:r>
            <a:r>
              <a:rPr lang="cs-CZ" dirty="0" smtClean="0"/>
              <a:t>alkáně</a:t>
            </a:r>
            <a:endParaRPr lang="cs-CZ" dirty="0" smtClean="0"/>
          </a:p>
          <a:p>
            <a:r>
              <a:rPr lang="cs-CZ" dirty="0" smtClean="0"/>
              <a:t>Čs. </a:t>
            </a:r>
            <a:r>
              <a:rPr lang="cs-CZ" dirty="0"/>
              <a:t>l</a:t>
            </a:r>
            <a:r>
              <a:rPr lang="cs-CZ" dirty="0" smtClean="0"/>
              <a:t>egie v Rusku, poté vstoupil do Rudé armády</a:t>
            </a:r>
          </a:p>
          <a:p>
            <a:r>
              <a:rPr lang="cs-CZ" dirty="0" smtClean="0"/>
              <a:t>1920 – návrat do vlasti</a:t>
            </a:r>
          </a:p>
          <a:p>
            <a:r>
              <a:rPr lang="cs-CZ" dirty="0" smtClean="0"/>
              <a:t>Osudy dobrého vojáka Švejka za světové války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28</TotalTime>
  <Words>189</Words>
  <Application>Microsoft Office PowerPoint</Application>
  <PresentationFormat>Předvádění na obrazovce (4:3)</PresentationFormat>
  <Paragraphs>38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Arkýř</vt:lpstr>
      <vt:lpstr>LEGIONÁŘSKÁ LITERATURA</vt:lpstr>
      <vt:lpstr>LEGIONÁŘSKÁ LITERATURA</vt:lpstr>
      <vt:lpstr>LEGIONÁŘSKÁ LITERATURA</vt:lpstr>
      <vt:lpstr>TÉMATA</vt:lpstr>
      <vt:lpstr>LEGIONÁŘSKÁ PERIODIKA</vt:lpstr>
      <vt:lpstr>PŘEDSTAVITELÉ</vt:lpstr>
      <vt:lpstr>JAROSLAV HAŠEK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LEGIONÁŘSKÁ LITERATURA</dc:title>
  <dc:creator>BLAZKOVAH</dc:creator>
  <cp:lastModifiedBy>BLAŽKOVÁ</cp:lastModifiedBy>
  <cp:revision>4</cp:revision>
  <dcterms:created xsi:type="dcterms:W3CDTF">2018-09-24T08:52:30Z</dcterms:created>
  <dcterms:modified xsi:type="dcterms:W3CDTF">2018-10-01T06:35:35Z</dcterms:modified>
</cp:coreProperties>
</file>