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4" r:id="rId3"/>
    <p:sldId id="257" r:id="rId4"/>
    <p:sldId id="263" r:id="rId5"/>
    <p:sldId id="258" r:id="rId6"/>
    <p:sldId id="259" r:id="rId7"/>
    <p:sldId id="260" r:id="rId8"/>
    <p:sldId id="261" r:id="rId9"/>
    <p:sldId id="262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4/23/2024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MARIE TEREZIE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1717 - 1780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3966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MARIE TEREZIE</a:t>
            </a:r>
            <a:endParaRPr lang="cs-CZ" b="1" u="sng" dirty="0"/>
          </a:p>
        </p:txBody>
      </p:sp>
      <p:pic>
        <p:nvPicPr>
          <p:cNvPr id="1026" name="Picture 2" descr="Portrét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797" y="2557463"/>
            <a:ext cx="267840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537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MARIE TEREZIE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Arcivévodkyně rakouská</a:t>
            </a:r>
          </a:p>
          <a:p>
            <a:r>
              <a:rPr lang="cs-CZ" dirty="0" smtClean="0"/>
              <a:t>Královna česká</a:t>
            </a:r>
          </a:p>
          <a:p>
            <a:r>
              <a:rPr lang="cs-CZ" dirty="0" smtClean="0"/>
              <a:t>Královna uherská</a:t>
            </a:r>
          </a:p>
          <a:p>
            <a:r>
              <a:rPr lang="cs-CZ" dirty="0" smtClean="0"/>
              <a:t>Markraběnka moravská</a:t>
            </a:r>
          </a:p>
          <a:p>
            <a:r>
              <a:rPr lang="cs-CZ" dirty="0" smtClean="0"/>
              <a:t>Jediná panovnice na českém trůnu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1187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MARIE TEREZIE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Manžel František I. Štěpán Lotrinský – měli celkem 16 dětí</a:t>
            </a:r>
          </a:p>
          <a:p>
            <a:r>
              <a:rPr lang="cs-CZ" dirty="0" smtClean="0"/>
              <a:t>Přestavba Pražského hradu do současné podoby</a:t>
            </a:r>
          </a:p>
          <a:p>
            <a:r>
              <a:rPr lang="cs-CZ" dirty="0" smtClean="0"/>
              <a:t>Selské povstání ve východních Čechách - 1775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9160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smtClean="0"/>
              <a:t>PRAGMATICKÁ </a:t>
            </a:r>
            <a:r>
              <a:rPr lang="cs-CZ" b="1" u="sng" smtClean="0"/>
              <a:t>SANKCE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Dokument o nedělitelnosti habsburské monarchie</a:t>
            </a:r>
          </a:p>
          <a:p>
            <a:r>
              <a:rPr lang="cs-CZ" dirty="0" smtClean="0"/>
              <a:t>V případě vymření mužských dědiců, budou vládnout ženy</a:t>
            </a:r>
          </a:p>
          <a:p>
            <a:r>
              <a:rPr lang="cs-CZ" dirty="0" smtClean="0"/>
              <a:t>Vydal ji Karel VI.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5334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VÁLKY O RAKOUSKÉ DĚDICTVÍ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1740 – 1748</a:t>
            </a:r>
          </a:p>
          <a:p>
            <a:r>
              <a:rPr lang="cs-CZ" dirty="0" smtClean="0"/>
              <a:t>Bavorsko a Sasko odmítlo uznat Pragmatickou sankci, pruský král vznesl nárok na Slezsko</a:t>
            </a:r>
          </a:p>
          <a:p>
            <a:r>
              <a:rPr lang="cs-CZ" dirty="0" smtClean="0"/>
              <a:t>Zapojily se další státy – Francie, Velká Británie, Španělsko</a:t>
            </a:r>
          </a:p>
          <a:p>
            <a:r>
              <a:rPr lang="cs-CZ" dirty="0" smtClean="0"/>
              <a:t>MT ztratila Slezsko ve prospěch Pruska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9927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SEDMILETÁ VÁLKA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1756 – 1763</a:t>
            </a:r>
          </a:p>
          <a:p>
            <a:r>
              <a:rPr lang="cs-CZ" dirty="0" smtClean="0"/>
              <a:t>Velká Británie, Prusko, </a:t>
            </a:r>
            <a:r>
              <a:rPr lang="cs-CZ" dirty="0" err="1" smtClean="0"/>
              <a:t>Hannoversko</a:t>
            </a:r>
            <a:r>
              <a:rPr lang="cs-CZ" dirty="0" smtClean="0"/>
              <a:t>, Portugalsko x Francie, Rakousko, Rusko, Švédsko, Sasko, Španělsko</a:t>
            </a:r>
          </a:p>
          <a:p>
            <a:r>
              <a:rPr lang="cs-CZ" dirty="0" smtClean="0"/>
              <a:t>Boje probíhaly po celém světě – tzv. „nultá světová válka“</a:t>
            </a:r>
          </a:p>
          <a:p>
            <a:r>
              <a:rPr lang="cs-CZ" dirty="0" smtClean="0"/>
              <a:t>MT ztratila definitivně Slezsko a Kladsko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9862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TEREZIÁNSKÉ REFORMY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Osvícenské reformy za vlády Marie Terezie</a:t>
            </a:r>
          </a:p>
          <a:p>
            <a:r>
              <a:rPr lang="cs-CZ" dirty="0" smtClean="0"/>
              <a:t>Modernizace fungování státu</a:t>
            </a:r>
          </a:p>
          <a:p>
            <a:r>
              <a:rPr lang="cs-CZ" dirty="0" smtClean="0"/>
              <a:t>Reforma armády, školství, byrokracie</a:t>
            </a:r>
          </a:p>
          <a:p>
            <a:r>
              <a:rPr lang="cs-CZ" u="sng" dirty="0" smtClean="0"/>
              <a:t>Spolupracovníci:</a:t>
            </a:r>
          </a:p>
          <a:p>
            <a:pPr lvl="1"/>
            <a:r>
              <a:rPr lang="cs-CZ" dirty="0" smtClean="0"/>
              <a:t>Bedřich Vilém z </a:t>
            </a:r>
            <a:r>
              <a:rPr lang="cs-CZ" dirty="0" err="1" smtClean="0"/>
              <a:t>Haugvic</a:t>
            </a:r>
            <a:endParaRPr lang="cs-CZ" dirty="0" smtClean="0"/>
          </a:p>
          <a:p>
            <a:pPr lvl="1"/>
            <a:r>
              <a:rPr lang="cs-CZ" dirty="0" smtClean="0"/>
              <a:t>Václav Antonín z Kounic (státní kancléř)</a:t>
            </a:r>
          </a:p>
          <a:p>
            <a:pPr lvl="1"/>
            <a:r>
              <a:rPr lang="cs-CZ" dirty="0" err="1" smtClean="0"/>
              <a:t>Gerard</a:t>
            </a:r>
            <a:r>
              <a:rPr lang="cs-CZ" dirty="0" smtClean="0"/>
              <a:t> von </a:t>
            </a:r>
            <a:r>
              <a:rPr lang="cs-CZ" dirty="0" err="1" smtClean="0"/>
              <a:t>Swieten</a:t>
            </a:r>
            <a:r>
              <a:rPr lang="cs-CZ" dirty="0" smtClean="0"/>
              <a:t> (nizozemský lékař a osvícenec)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1912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TEREZIÁNSKÉ REFORMY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Reforma školství:</a:t>
            </a:r>
          </a:p>
          <a:p>
            <a:pPr lvl="1"/>
            <a:r>
              <a:rPr lang="cs-CZ" b="1" dirty="0" smtClean="0"/>
              <a:t>1774</a:t>
            </a:r>
            <a:r>
              <a:rPr lang="cs-CZ" dirty="0" smtClean="0"/>
              <a:t> – zavedení povinné školní docházky – tzv. </a:t>
            </a:r>
            <a:r>
              <a:rPr lang="cs-CZ" b="1" dirty="0" smtClean="0"/>
              <a:t>triviální školy </a:t>
            </a:r>
            <a:r>
              <a:rPr lang="cs-CZ" dirty="0" smtClean="0"/>
              <a:t>– čtení, psaní, počty (= trivium), náboženství, základy zemědělství</a:t>
            </a:r>
          </a:p>
          <a:p>
            <a:r>
              <a:rPr lang="cs-CZ" b="1" u="sng" dirty="0" smtClean="0"/>
              <a:t>Reforma soudnictví:</a:t>
            </a:r>
          </a:p>
          <a:p>
            <a:pPr lvl="1"/>
            <a:r>
              <a:rPr lang="cs-CZ" dirty="0" smtClean="0"/>
              <a:t>Zrušení tortury (mučení), zavedení nového trestního řádu</a:t>
            </a:r>
          </a:p>
          <a:p>
            <a:r>
              <a:rPr lang="cs-CZ" b="1" u="sng" dirty="0" smtClean="0"/>
              <a:t>Reforma zemědělství:</a:t>
            </a:r>
          </a:p>
          <a:p>
            <a:pPr lvl="1"/>
            <a:r>
              <a:rPr lang="cs-CZ" dirty="0" smtClean="0"/>
              <a:t>Omezení nevolnictví, </a:t>
            </a:r>
            <a:r>
              <a:rPr lang="cs-CZ" b="1" dirty="0" smtClean="0"/>
              <a:t>robotní patent - 1775</a:t>
            </a:r>
            <a:endParaRPr lang="cs-CZ" b="1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5883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https://cs.wikipedia.org/wiki/Marie_Terezie#/media/Soubor:Kaiserin_Maria_Theresia_(HRR).jpg</a:t>
            </a:r>
          </a:p>
        </p:txBody>
      </p:sp>
    </p:spTree>
    <p:extLst>
      <p:ext uri="{BB962C8B-B14F-4D97-AF65-F5344CB8AC3E}">
        <p14:creationId xmlns:p14="http://schemas.microsoft.com/office/powerpoint/2010/main" val="20849980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70</TotalTime>
  <Words>252</Words>
  <Application>Microsoft Office PowerPoint</Application>
  <PresentationFormat>Širokoúhlá obrazovka</PresentationFormat>
  <Paragraphs>44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MARIE TEREZIE</vt:lpstr>
      <vt:lpstr>MARIE TEREZIE</vt:lpstr>
      <vt:lpstr>MARIE TEREZIE</vt:lpstr>
      <vt:lpstr>MARIE TEREZIE</vt:lpstr>
      <vt:lpstr>PRAGMATICKÁ SANKCE</vt:lpstr>
      <vt:lpstr>VÁLKY O RAKOUSKÉ DĚDICTVÍ</vt:lpstr>
      <vt:lpstr>SEDMILETÁ VÁLKA</vt:lpstr>
      <vt:lpstr>TEREZIÁNSKÉ REFORMY</vt:lpstr>
      <vt:lpstr>TEREZIÁNSKÉ REFORMY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MARIE TEREZIE</dc:title>
  <dc:creator>BLAŽKOVÁ</dc:creator>
  <cp:lastModifiedBy>BLAŽKOVÁ</cp:lastModifiedBy>
  <cp:revision>7</cp:revision>
  <dcterms:created xsi:type="dcterms:W3CDTF">2023-06-12T07:17:22Z</dcterms:created>
  <dcterms:modified xsi:type="dcterms:W3CDTF">2024-04-23T06:44:05Z</dcterms:modified>
</cp:coreProperties>
</file>