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0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1" r:id="rId15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20" d="100"/>
          <a:sy n="120" d="100"/>
        </p:scale>
        <p:origin x="19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4BF836F-A191-F3BE-05E2-CE272620DC7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3F13389C-882F-2D30-4DD0-E94E4FF5905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8A46489A-40EA-3522-AF4F-2022AB4188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D00814-7091-4DD3-9F69-1D22865872C1}" type="datetimeFigureOut">
              <a:rPr lang="cs-CZ" smtClean="0"/>
              <a:t>12.07.2025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5D2E3DD4-ABED-DF0B-37D7-96C19DA947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30E9793F-F4C8-359B-EDCD-4BCBA90927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8F7995-42F7-4F45-9DE2-144EF39BB66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501084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FCC7F9A-1FDE-30FD-F714-30860EF649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E8F3FD7F-462B-6D9F-F0E0-E615DFF3968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AB7C6ABB-0EF6-058D-C8D1-681D8916D3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D00814-7091-4DD3-9F69-1D22865872C1}" type="datetimeFigureOut">
              <a:rPr lang="cs-CZ" smtClean="0"/>
              <a:t>12.07.2025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F4EDC981-8BA2-074D-4BDA-16CB16BEA6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7471F606-8B7A-4A65-CB49-ED3F2B2A0C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8F7995-42F7-4F45-9DE2-144EF39BB66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518559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B4109B8-C9C1-0582-DA5A-1C0647BFCC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B4ABA948-C8B3-3AE9-A1CB-C3F1A3A8350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A96041C7-F059-E643-D559-3ACBDC0B6C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D00814-7091-4DD3-9F69-1D22865872C1}" type="datetimeFigureOut">
              <a:rPr lang="cs-CZ" smtClean="0"/>
              <a:t>12.07.2025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69352E0C-3EEE-3262-D275-07F27277B3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953B851B-509C-9826-39D9-C40C02A4EA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8F7995-42F7-4F45-9DE2-144EF39BB66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358604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9D140EC-CF4C-E7B3-E14F-A9088476BE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9D4AB7A3-E902-074A-3691-BC6200B7E76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7B3E6E52-32D3-1C64-7100-BBB1E1036A3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C6CCB6D8-2D33-D5A8-0735-7C164A4057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D00814-7091-4DD3-9F69-1D22865872C1}" type="datetimeFigureOut">
              <a:rPr lang="cs-CZ" smtClean="0"/>
              <a:t>12.07.2025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3D603AEE-1A14-3A3C-2539-8ED80AB08B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F9E00A56-C4A5-8620-8128-CD6731AB91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8F7995-42F7-4F45-9DE2-144EF39BB66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705917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6147F2B-F2E1-6611-C90E-7526B78D33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270645D1-05E3-7D81-E2E7-1656833C0CB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C833EF64-C518-08A9-1369-453204D7F69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7E6C02C8-DDD9-9E28-EFA2-0A06D0BFF39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74A2B865-E3E8-5D4A-927D-C0F99264AE4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9E7A6D03-0749-5B93-BA22-88BBB9B9DC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D00814-7091-4DD3-9F69-1D22865872C1}" type="datetimeFigureOut">
              <a:rPr lang="cs-CZ" smtClean="0"/>
              <a:t>12.07.2025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050CDEB6-7833-043A-C120-BC7966718B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FEE7759E-2963-1ECD-4B37-6519306F72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8F7995-42F7-4F45-9DE2-144EF39BB66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253845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CD97119-C42A-D6C8-8C3C-744B6824AB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8AC4D418-7CF4-1411-F940-1C605E4BBB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D00814-7091-4DD3-9F69-1D22865872C1}" type="datetimeFigureOut">
              <a:rPr lang="cs-CZ" smtClean="0"/>
              <a:t>12.07.2025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ACFED329-2925-9E3F-ABB5-2472D3F563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24A9AF06-40FE-65C2-757E-23DB9B5D49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8F7995-42F7-4F45-9DE2-144EF39BB66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48054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3B4DC86B-CD85-1FDF-0264-24EFE2C071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D00814-7091-4DD3-9F69-1D22865872C1}" type="datetimeFigureOut">
              <a:rPr lang="cs-CZ" smtClean="0"/>
              <a:t>12.07.2025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927E05DE-B751-C7A4-9112-CCBB92CE9D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7950F02D-39EE-2ED5-BE43-CCF6BF4841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8F7995-42F7-4F45-9DE2-144EF39BB66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44124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6AC0A1A-DAEF-CAFF-8C0D-169578C4FC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61AAF6FE-6DA8-DE8C-D1D0-A244CFADB82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97760FD6-264C-D0CB-E0A3-AC9BAE1EC8F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518D811F-4081-2241-D8AA-4414810802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D00814-7091-4DD3-9F69-1D22865872C1}" type="datetimeFigureOut">
              <a:rPr lang="cs-CZ" smtClean="0"/>
              <a:t>12.07.2025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3840E43A-3852-600F-D3BE-E5CC9F4B87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F9729885-CF44-E568-90B1-4FB8911278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8F7995-42F7-4F45-9DE2-144EF39BB66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2796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5D70A8B-12EB-7556-821A-2B75E76A2C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B59B74C8-4409-BD50-D73A-45B09B42681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ADE36B06-BABC-C9E1-E6C2-0EAEDAA2F7C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DC52CC31-D523-846C-9D96-F96236FDF1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D00814-7091-4DD3-9F69-1D22865872C1}" type="datetimeFigureOut">
              <a:rPr lang="cs-CZ" smtClean="0"/>
              <a:t>12.07.2025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F3BF7640-C56B-4C35-B035-E4D307B384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6AC8D0A6-47B8-054B-5E32-9450EF0DA0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8F7995-42F7-4F45-9DE2-144EF39BB66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914858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CE9A86C-597C-0778-26E7-07EC287D97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9D0E40F2-FE75-5B67-EA90-8D28BD84EE8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69EB4436-63B8-D943-C23D-1161980C63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D00814-7091-4DD3-9F69-1D22865872C1}" type="datetimeFigureOut">
              <a:rPr lang="cs-CZ" smtClean="0"/>
              <a:t>12.07.2025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66C102BC-5FEE-B030-0A06-DE8E2F47B5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92DB945-B370-89C0-775C-D9A1B27942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8F7995-42F7-4F45-9DE2-144EF39BB66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058467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EB18CF93-B43A-EBD3-7838-CBD9721EDC0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959551CB-ED82-C179-178D-3174B3ED255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3620601A-C330-02EE-867E-C3A568F3A2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D00814-7091-4DD3-9F69-1D22865872C1}" type="datetimeFigureOut">
              <a:rPr lang="cs-CZ" smtClean="0"/>
              <a:t>12.07.2025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EE6D3370-B1EE-CFC6-DE4A-03A8A4B730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B44D4EB5-A27B-81C3-7676-D26E1B46AA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8F7995-42F7-4F45-9DE2-144EF39BB66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998168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26194D77-0DB1-3349-3F05-7C1680AD2B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777E3FCC-402C-E940-B836-08FCDC40A76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674675D-0B8E-3C08-76EF-60C2A6CA81F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D00814-7091-4DD3-9F69-1D22865872C1}" type="datetimeFigureOut">
              <a:rPr lang="cs-CZ" smtClean="0"/>
              <a:t>12.07.2025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650D3DB7-8CC6-C128-3CCE-1829C1B3A07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B332A7F3-0499-547C-04DE-0C342B84655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8F7995-42F7-4F45-9DE2-144EF39BB66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851826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microsoft.com/office/2007/relationships/hdphoto" Target="../media/hdphoto2.wdp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microsoft.com/office/2007/relationships/hdphoto" Target="../media/hdphoto4.wdp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microsoft.com/office/2007/relationships/hdphoto" Target="../media/hdphoto6.wdp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5" Type="http://schemas.microsoft.com/office/2007/relationships/hdphoto" Target="../media/hdphoto8.wdp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9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0.wdp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1.wdp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2.wdp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3.wdp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4.wdp"/><Relationship Id="rId4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5.wdp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6.wdp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7.wdp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8.wdp"/><Relationship Id="rId4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19.wdp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5" Type="http://schemas.microsoft.com/office/2007/relationships/hdphoto" Target="../media/hdphoto20.wdp"/><Relationship Id="rId4" Type="http://schemas.openxmlformats.org/officeDocument/2006/relationships/image" Target="../media/image22.png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21.wdp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5" Type="http://schemas.microsoft.com/office/2007/relationships/hdphoto" Target="../media/hdphoto22.wdp"/><Relationship Id="rId4" Type="http://schemas.openxmlformats.org/officeDocument/2006/relationships/image" Target="../media/image24.png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23.wdp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5" Type="http://schemas.microsoft.com/office/2007/relationships/hdphoto" Target="../media/hdphoto24.wdp"/><Relationship Id="rId4" Type="http://schemas.openxmlformats.org/officeDocument/2006/relationships/image" Target="../media/image26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3C08F59C-D49D-6876-544E-52CD801BBE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5" y="897123"/>
            <a:ext cx="3080734" cy="3035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>
            <a:extLst>
              <a:ext uri="{FF2B5EF4-FFF2-40B4-BE49-F238E27FC236}">
                <a16:creationId xmlns:a16="http://schemas.microsoft.com/office/drawing/2014/main" id="{19345E22-AEAB-B06A-6094-67CD3723F48A}"/>
              </a:ext>
            </a:extLst>
          </p:cNvPr>
          <p:cNvSpPr txBox="1"/>
          <p:nvPr/>
        </p:nvSpPr>
        <p:spPr>
          <a:xfrm>
            <a:off x="2784282" y="1764579"/>
            <a:ext cx="662343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/>
              <a:t>Řešené otázky z fyziky</a:t>
            </a:r>
          </a:p>
          <a:p>
            <a:pPr algn="ctr"/>
            <a:r>
              <a:rPr lang="cs-CZ" sz="3200" dirty="0"/>
              <a:t>k přijímacím zkouškám na medicínu</a:t>
            </a:r>
          </a:p>
        </p:txBody>
      </p:sp>
      <p:pic>
        <p:nvPicPr>
          <p:cNvPr id="1028" name="Picture 4">
            <a:extLst>
              <a:ext uri="{FF2B5EF4-FFF2-40B4-BE49-F238E27FC236}">
                <a16:creationId xmlns:a16="http://schemas.microsoft.com/office/drawing/2014/main" id="{0F7B6802-ED15-FDFE-85F0-8BC63E67A9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27381" y="897123"/>
            <a:ext cx="3080734" cy="30835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Podnadpis 2">
            <a:extLst>
              <a:ext uri="{FF2B5EF4-FFF2-40B4-BE49-F238E27FC236}">
                <a16:creationId xmlns:a16="http://schemas.microsoft.com/office/drawing/2014/main" id="{E397C13E-3D61-C2AE-0702-5ED3C76AA18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614249" y="4158629"/>
            <a:ext cx="2963503" cy="1115074"/>
          </a:xfrm>
        </p:spPr>
        <p:txBody>
          <a:bodyPr>
            <a:noAutofit/>
          </a:bodyPr>
          <a:lstStyle/>
          <a:p>
            <a:r>
              <a:rPr lang="cs-CZ" dirty="0"/>
              <a:t>Část 1</a:t>
            </a:r>
          </a:p>
          <a:p>
            <a:r>
              <a:rPr lang="cs-CZ" dirty="0"/>
              <a:t>Základní pojmy</a:t>
            </a:r>
          </a:p>
        </p:txBody>
      </p:sp>
    </p:spTree>
    <p:extLst>
      <p:ext uri="{BB962C8B-B14F-4D97-AF65-F5344CB8AC3E}">
        <p14:creationId xmlns:p14="http://schemas.microsoft.com/office/powerpoint/2010/main" val="14294242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F3C75A2-841F-C1DA-7112-7EAF584E4D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306" y="0"/>
            <a:ext cx="5692956" cy="68580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D8A707FB-37F2-2108-7487-5357D812D05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4319" y="0"/>
            <a:ext cx="541237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82369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C79FE20-11C5-0D4F-89D0-E2978BE961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284" y="0"/>
            <a:ext cx="4714875" cy="68580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73E8A22D-7B01-CF88-6F6C-F02067CD91D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8501" y="0"/>
            <a:ext cx="447309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49751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E9D3BB1-BC00-3DBF-E700-930313A7F9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3547" y="0"/>
            <a:ext cx="4622935" cy="68580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A2D9A134-2C3C-5AC9-3F46-BE7BAE4C85E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151" y="0"/>
            <a:ext cx="464933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96060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5295D4F-E0CD-FE40-94FB-F20C1318D7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763" y="0"/>
            <a:ext cx="4644474" cy="68580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4A80A7B0-730E-BAF2-8AF4-DBD4C3BFEEF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1472" y="0"/>
            <a:ext cx="477476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18965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7012D2F-0EF4-57E1-2982-C1C1AF9557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795" y="0"/>
            <a:ext cx="4679180" cy="68580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05CE9767-D63A-51C2-576B-084E5D55CC9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4050" y="0"/>
            <a:ext cx="461860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849152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1325FEC-F2E2-E55B-B727-6C6281EB92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181" y="0"/>
            <a:ext cx="4623852" cy="68580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7A04E193-0F8F-E721-1A0D-F68A10D5035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5025" y="0"/>
            <a:ext cx="448779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91100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A05B05D-F2E7-795B-3FC0-94FC3E6B3AB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6417" y="0"/>
            <a:ext cx="4546115" cy="68580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7330EB42-8230-4AE9-8F51-EA8A9EE11DD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468" y="0"/>
            <a:ext cx="478604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693432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4B22A99-8C36-A39A-466A-BB0D980395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1757" y="0"/>
            <a:ext cx="4577961" cy="68580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4C619CC5-2279-5E22-6BAE-7A48586CB13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2284" y="0"/>
            <a:ext cx="476314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126044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>
            <a:extLst>
              <a:ext uri="{FF2B5EF4-FFF2-40B4-BE49-F238E27FC236}">
                <a16:creationId xmlns:a16="http://schemas.microsoft.com/office/drawing/2014/main" id="{FFE71FAC-5177-AF41-6B66-84CD2E215B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076" y="0"/>
            <a:ext cx="4959417" cy="6858000"/>
          </a:xfrm>
          <a:prstGeom prst="rect">
            <a:avLst/>
          </a:prstGeom>
        </p:spPr>
      </p:pic>
      <p:pic>
        <p:nvPicPr>
          <p:cNvPr id="9" name="Obrázek 8">
            <a:extLst>
              <a:ext uri="{FF2B5EF4-FFF2-40B4-BE49-F238E27FC236}">
                <a16:creationId xmlns:a16="http://schemas.microsoft.com/office/drawing/2014/main" id="{71914BB2-0C45-6721-6AD7-AC3D56B810B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0138" y="0"/>
            <a:ext cx="476230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737745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A72CB8C-2A77-FF65-49F1-EF28EC8AD0B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8266" y="0"/>
            <a:ext cx="4660821" cy="68580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87A48725-5AB9-BF84-7DF1-CB0CC9FC7D1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5999" y="0"/>
            <a:ext cx="475034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702254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33578B8-9C20-48F2-C3E0-6881F42B25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5027" y="0"/>
            <a:ext cx="4732758" cy="68580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C1CA7B13-CCB4-E783-F181-AED4CAC885A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7406" y="0"/>
            <a:ext cx="463956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15811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5858FC6-56AF-5470-BEE8-EF513DD642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316" y="0"/>
            <a:ext cx="4725063" cy="68580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0CCF927F-F10D-761B-F853-2A0D1CB2CD1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8960" y="0"/>
            <a:ext cx="479085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477320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E70EDCD1-317E-B25D-9E8B-2B8E45D862A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570"/>
          <a:stretch>
            <a:fillRect/>
          </a:stretch>
        </p:blipFill>
        <p:spPr bwMode="auto">
          <a:xfrm>
            <a:off x="5239005" y="2623824"/>
            <a:ext cx="1713990" cy="1610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08585460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</TotalTime>
  <Words>13</Words>
  <Application>Microsoft Office PowerPoint</Application>
  <PresentationFormat>Širokoúhlá obrazovka</PresentationFormat>
  <Paragraphs>4</Paragraphs>
  <Slides>14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8" baseType="lpstr">
      <vt:lpstr>Arial</vt:lpstr>
      <vt:lpstr>Calibri</vt:lpstr>
      <vt:lpstr>Calibri Light</vt:lpstr>
      <vt:lpstr>Motiv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Karel Sixl</dc:creator>
  <cp:lastModifiedBy>Karel Sixl</cp:lastModifiedBy>
  <cp:revision>6</cp:revision>
  <dcterms:created xsi:type="dcterms:W3CDTF">2025-07-11T14:10:41Z</dcterms:created>
  <dcterms:modified xsi:type="dcterms:W3CDTF">2025-07-12T12:37:47Z</dcterms:modified>
</cp:coreProperties>
</file>