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4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>
      <p:cViewPr varScale="1">
        <p:scale>
          <a:sx n="68" d="100"/>
          <a:sy n="68" d="100"/>
        </p:scale>
        <p:origin x="-14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5F974F3-DF2C-4BEE-A5CD-BFA0679BEC4D}" type="datetimeFigureOut">
              <a:rPr lang="cs-CZ" smtClean="0"/>
              <a:t>26.9.2018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B99F9B2-F9E9-4CAC-BCDB-4B0CE760875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5F974F3-DF2C-4BEE-A5CD-BFA0679BEC4D}" type="datetimeFigureOut">
              <a:rPr lang="cs-CZ" smtClean="0"/>
              <a:t>26.9.2018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B99F9B2-F9E9-4CAC-BCDB-4B0CE760875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5F974F3-DF2C-4BEE-A5CD-BFA0679BEC4D}" type="datetimeFigureOut">
              <a:rPr lang="cs-CZ" smtClean="0"/>
              <a:t>26.9.2018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B99F9B2-F9E9-4CAC-BCDB-4B0CE760875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974F3-DF2C-4BEE-A5CD-BFA0679BEC4D}" type="datetimeFigureOut">
              <a:rPr lang="cs-CZ" smtClean="0"/>
              <a:t>26.9.2018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9F9B2-F9E9-4CAC-BCDB-4B0CE760875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974F3-DF2C-4BEE-A5CD-BFA0679BEC4D}" type="datetimeFigureOut">
              <a:rPr lang="cs-CZ" smtClean="0"/>
              <a:t>26.9.2018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9F9B2-F9E9-4CAC-BCDB-4B0CE760875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5F974F3-DF2C-4BEE-A5CD-BFA0679BEC4D}" type="datetimeFigureOut">
              <a:rPr lang="cs-CZ" smtClean="0"/>
              <a:t>26.9.2018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B99F9B2-F9E9-4CAC-BCDB-4B0CE760875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974F3-DF2C-4BEE-A5CD-BFA0679BEC4D}" type="datetimeFigureOut">
              <a:rPr lang="cs-CZ" smtClean="0"/>
              <a:t>26.9.2018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9F9B2-F9E9-4CAC-BCDB-4B0CE760875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5F974F3-DF2C-4BEE-A5CD-BFA0679BEC4D}" type="datetimeFigureOut">
              <a:rPr lang="cs-CZ" smtClean="0"/>
              <a:t>26.9.2018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B99F9B2-F9E9-4CAC-BCDB-4B0CE7608758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5F974F3-DF2C-4BEE-A5CD-BFA0679BEC4D}" type="datetimeFigureOut">
              <a:rPr lang="cs-CZ" smtClean="0"/>
              <a:t>26.9.2018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B99F9B2-F9E9-4CAC-BCDB-4B0CE7608758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974F3-DF2C-4BEE-A5CD-BFA0679BEC4D}" type="datetimeFigureOut">
              <a:rPr lang="cs-CZ" smtClean="0"/>
              <a:t>26.9.2018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9F9B2-F9E9-4CAC-BCDB-4B0CE760875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974F3-DF2C-4BEE-A5CD-BFA0679BEC4D}" type="datetimeFigureOut">
              <a:rPr lang="cs-CZ" smtClean="0"/>
              <a:t>26.9.2018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9F9B2-F9E9-4CAC-BCDB-4B0CE760875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5F974F3-DF2C-4BEE-A5CD-BFA0679BEC4D}" type="datetimeFigureOut">
              <a:rPr lang="cs-CZ" smtClean="0"/>
              <a:t>26.9.2018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B99F9B2-F9E9-4CAC-BCDB-4B0CE760875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NEJSTARŠÍ LITERATURY SVĚTA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MEZOPOTÁMIE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Vznik písma – 4. tisíciletí před naším letopočtem</a:t>
            </a:r>
          </a:p>
          <a:p>
            <a:r>
              <a:rPr lang="cs-CZ" dirty="0" smtClean="0"/>
              <a:t>Oblast mezi řekami Eufrat a Tigris (dnešní Irák)</a:t>
            </a:r>
          </a:p>
          <a:p>
            <a:r>
              <a:rPr lang="cs-CZ" dirty="0" smtClean="0"/>
              <a:t>Sumerové, </a:t>
            </a:r>
            <a:r>
              <a:rPr lang="cs-CZ" dirty="0" err="1" smtClean="0"/>
              <a:t>Akkadové</a:t>
            </a:r>
            <a:r>
              <a:rPr lang="cs-CZ" dirty="0" smtClean="0"/>
              <a:t>, Babyloňané, Asyřané</a:t>
            </a:r>
          </a:p>
          <a:p>
            <a:r>
              <a:rPr lang="cs-CZ" b="1" dirty="0" smtClean="0"/>
              <a:t>Klínové písmo na hliněné destičky </a:t>
            </a:r>
            <a:r>
              <a:rPr lang="cs-CZ" dirty="0" smtClean="0"/>
              <a:t>(pomocí rydla)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Mezopotámie – literární památky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b="1" u="sng" dirty="0" smtClean="0"/>
              <a:t>1. </a:t>
            </a:r>
            <a:r>
              <a:rPr lang="cs-CZ" b="1" u="sng" dirty="0" err="1" smtClean="0"/>
              <a:t>Chammurapiho</a:t>
            </a:r>
            <a:r>
              <a:rPr lang="cs-CZ" b="1" u="sng" dirty="0" smtClean="0"/>
              <a:t> zákoník</a:t>
            </a:r>
          </a:p>
          <a:p>
            <a:pPr lvl="1"/>
            <a:r>
              <a:rPr lang="cs-CZ" dirty="0" smtClean="0"/>
              <a:t> oko za oko, zub za zub</a:t>
            </a:r>
          </a:p>
          <a:p>
            <a:pPr lvl="1"/>
            <a:r>
              <a:rPr lang="cs-CZ" dirty="0" smtClean="0"/>
              <a:t>Jeden z nejstarších právních dokumentů na světě</a:t>
            </a:r>
          </a:p>
          <a:p>
            <a:pPr lvl="1"/>
            <a:endParaRPr lang="cs-CZ" dirty="0"/>
          </a:p>
          <a:p>
            <a:pPr lvl="1"/>
            <a:endParaRPr lang="cs-CZ" b="1" u="sng" dirty="0" smtClean="0"/>
          </a:p>
          <a:p>
            <a:pPr lvl="1">
              <a:buNone/>
            </a:pPr>
            <a:r>
              <a:rPr lang="cs-CZ" b="1" u="sng" dirty="0" smtClean="0"/>
              <a:t>2. Epos o </a:t>
            </a:r>
            <a:r>
              <a:rPr lang="cs-CZ" b="1" u="sng" dirty="0" err="1" smtClean="0"/>
              <a:t>Gilgamešovi</a:t>
            </a:r>
            <a:endParaRPr lang="cs-CZ" b="1" u="sng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SYROPALESTINA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Dnešní Izrael, Libanon, Jordánsko a Sýrie</a:t>
            </a:r>
          </a:p>
          <a:p>
            <a:r>
              <a:rPr lang="cs-CZ" dirty="0" smtClean="0"/>
              <a:t>Izraelité, Aramejci a Féničané</a:t>
            </a:r>
          </a:p>
          <a:p>
            <a:r>
              <a:rPr lang="cs-CZ" dirty="0" smtClean="0"/>
              <a:t>Bible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PERSIE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Dnešní Írán</a:t>
            </a:r>
          </a:p>
          <a:p>
            <a:r>
              <a:rPr lang="cs-CZ" dirty="0" smtClean="0"/>
              <a:t>Náboženství </a:t>
            </a:r>
            <a:r>
              <a:rPr lang="cs-CZ" dirty="0" err="1" smtClean="0"/>
              <a:t>zoroastrismus</a:t>
            </a:r>
            <a:endParaRPr lang="cs-CZ" dirty="0" smtClean="0"/>
          </a:p>
          <a:p>
            <a:r>
              <a:rPr lang="cs-CZ" dirty="0" err="1" smtClean="0"/>
              <a:t>Avesta</a:t>
            </a:r>
            <a:r>
              <a:rPr lang="cs-CZ" dirty="0" smtClean="0"/>
              <a:t> – náboženské texty</a:t>
            </a:r>
          </a:p>
          <a:p>
            <a:r>
              <a:rPr lang="cs-CZ" dirty="0" smtClean="0"/>
              <a:t>Pohádky tisíce a jedné noci (Šeherezáda)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EGYPT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Civilizace okolo Nilu</a:t>
            </a:r>
          </a:p>
          <a:p>
            <a:r>
              <a:rPr lang="cs-CZ" dirty="0" smtClean="0"/>
              <a:t>Písmo – </a:t>
            </a:r>
            <a:r>
              <a:rPr lang="cs-CZ" b="1" dirty="0" smtClean="0"/>
              <a:t>hieroglyfy</a:t>
            </a:r>
          </a:p>
          <a:p>
            <a:r>
              <a:rPr lang="cs-CZ" dirty="0" smtClean="0"/>
              <a:t>Psalo se na </a:t>
            </a:r>
            <a:r>
              <a:rPr lang="cs-CZ" b="1" dirty="0" smtClean="0"/>
              <a:t>papyrus</a:t>
            </a:r>
            <a:r>
              <a:rPr lang="cs-CZ" dirty="0" smtClean="0"/>
              <a:t> (většinou svitky) štětcem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EGYPT – literární památky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err="1" smtClean="0"/>
              <a:t>Achnatonův</a:t>
            </a:r>
            <a:r>
              <a:rPr lang="cs-CZ" dirty="0" smtClean="0"/>
              <a:t> hymnus na Slunce</a:t>
            </a:r>
          </a:p>
          <a:p>
            <a:r>
              <a:rPr lang="cs-CZ" dirty="0" smtClean="0"/>
              <a:t>Vlastní životopis </a:t>
            </a:r>
            <a:r>
              <a:rPr lang="cs-CZ" dirty="0" err="1" smtClean="0"/>
              <a:t>Sinuhetův</a:t>
            </a:r>
            <a:endParaRPr lang="cs-CZ" dirty="0" smtClean="0"/>
          </a:p>
          <a:p>
            <a:r>
              <a:rPr lang="cs-CZ" dirty="0" smtClean="0"/>
              <a:t>Knihy mrtvých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INDIE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Čtyři védské zpěvy – dlouho se předávaly ústně, zapsány byly až později</a:t>
            </a:r>
          </a:p>
          <a:p>
            <a:r>
              <a:rPr lang="cs-CZ" dirty="0" smtClean="0"/>
              <a:t>Zákoník krále </a:t>
            </a:r>
            <a:r>
              <a:rPr lang="cs-CZ" dirty="0" err="1" smtClean="0"/>
              <a:t>Ašóky</a:t>
            </a:r>
            <a:endParaRPr lang="cs-CZ" dirty="0" smtClean="0"/>
          </a:p>
          <a:p>
            <a:r>
              <a:rPr lang="cs-CZ" dirty="0" err="1" smtClean="0"/>
              <a:t>Mahábharáta</a:t>
            </a:r>
            <a:r>
              <a:rPr lang="cs-CZ" dirty="0" smtClean="0"/>
              <a:t> – epos</a:t>
            </a:r>
          </a:p>
          <a:p>
            <a:r>
              <a:rPr lang="cs-CZ" dirty="0" smtClean="0"/>
              <a:t>Rámájana – epos</a:t>
            </a:r>
          </a:p>
          <a:p>
            <a:r>
              <a:rPr lang="cs-CZ" dirty="0" err="1" smtClean="0"/>
              <a:t>Kámasútra</a:t>
            </a:r>
            <a:r>
              <a:rPr lang="cs-CZ" dirty="0" smtClean="0"/>
              <a:t> – příručka sexuálního života</a:t>
            </a:r>
          </a:p>
          <a:p>
            <a:r>
              <a:rPr lang="cs-CZ" dirty="0" err="1" smtClean="0"/>
              <a:t>Kalidása</a:t>
            </a:r>
            <a:r>
              <a:rPr lang="cs-CZ" dirty="0" smtClean="0"/>
              <a:t> - básník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ČÍNA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Kniha proměn</a:t>
            </a:r>
          </a:p>
          <a:p>
            <a:r>
              <a:rPr lang="cs-CZ" dirty="0" smtClean="0"/>
              <a:t>Filozofické spisy – </a:t>
            </a:r>
            <a:r>
              <a:rPr lang="cs-CZ" dirty="0" err="1" smtClean="0"/>
              <a:t>Konfucius</a:t>
            </a:r>
            <a:r>
              <a:rPr lang="cs-CZ" dirty="0" smtClean="0"/>
              <a:t>, </a:t>
            </a:r>
            <a:r>
              <a:rPr lang="cs-CZ" dirty="0" err="1" smtClean="0"/>
              <a:t>Lao</a:t>
            </a:r>
            <a:r>
              <a:rPr lang="cs-CZ" dirty="0" smtClean="0"/>
              <a:t>-c´</a:t>
            </a:r>
          </a:p>
          <a:p>
            <a:r>
              <a:rPr lang="cs-CZ" dirty="0" smtClean="0"/>
              <a:t>Kniha písní</a:t>
            </a:r>
          </a:p>
          <a:p>
            <a:r>
              <a:rPr lang="cs-CZ" dirty="0" smtClean="0"/>
              <a:t>Básníci Li Po a Tu </a:t>
            </a:r>
            <a:r>
              <a:rPr lang="cs-CZ" dirty="0" err="1" smtClean="0"/>
              <a:t>Fu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22</TotalTime>
  <Words>177</Words>
  <Application>Microsoft Office PowerPoint</Application>
  <PresentationFormat>Předvádění na obrazovce (4:3)</PresentationFormat>
  <Paragraphs>42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NEJSTARŠÍ LITERATURY SVĚTA</vt:lpstr>
      <vt:lpstr>MEZOPOTÁMIE</vt:lpstr>
      <vt:lpstr>Mezopotámie – literární památky</vt:lpstr>
      <vt:lpstr>SYROPALESTINA</vt:lpstr>
      <vt:lpstr>PERSIE</vt:lpstr>
      <vt:lpstr>EGYPT</vt:lpstr>
      <vt:lpstr>EGYPT – literární památky</vt:lpstr>
      <vt:lpstr>INDIE</vt:lpstr>
      <vt:lpstr>ČÍNA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NEJSTARŠÍ LITERATURY SVĚTA</dc:title>
  <dc:creator>BLAZKOVAH</dc:creator>
  <cp:lastModifiedBy>BLAZKOVAH</cp:lastModifiedBy>
  <cp:revision>3</cp:revision>
  <dcterms:created xsi:type="dcterms:W3CDTF">2018-09-26T11:51:11Z</dcterms:created>
  <dcterms:modified xsi:type="dcterms:W3CDTF">2018-09-26T12:13:19Z</dcterms:modified>
</cp:coreProperties>
</file>