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B000B-CE0D-4E9B-B4DD-47467F431659}" type="datetimeFigureOut">
              <a:rPr lang="cs-CZ" smtClean="0"/>
              <a:t>25.9.2018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F1C72-4721-45AA-966B-3F1FC37BAE8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EDGAR ALLAN POE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1809 – 1849</a:t>
            </a:r>
          </a:p>
          <a:p>
            <a:r>
              <a:rPr lang="cs-CZ" dirty="0" smtClean="0"/>
              <a:t>Američan</a:t>
            </a:r>
          </a:p>
          <a:p>
            <a:r>
              <a:rPr lang="cs-CZ" dirty="0" smtClean="0"/>
              <a:t>Sirotek, vychovával vzdálený příbuzný</a:t>
            </a:r>
          </a:p>
          <a:p>
            <a:r>
              <a:rPr lang="cs-CZ" dirty="0" smtClean="0"/>
              <a:t>Vojenská akademie ve </a:t>
            </a:r>
            <a:r>
              <a:rPr lang="cs-CZ" dirty="0" err="1" smtClean="0"/>
              <a:t>West</a:t>
            </a:r>
            <a:r>
              <a:rPr lang="cs-CZ" dirty="0" smtClean="0"/>
              <a:t> Pointu – byl vyloučen</a:t>
            </a:r>
          </a:p>
          <a:p>
            <a:r>
              <a:rPr lang="cs-CZ" dirty="0" smtClean="0"/>
              <a:t>Přestěhoval se do </a:t>
            </a:r>
            <a:r>
              <a:rPr lang="cs-CZ" dirty="0" err="1" smtClean="0"/>
              <a:t>Baltimoru</a:t>
            </a:r>
            <a:r>
              <a:rPr lang="cs-CZ" dirty="0" smtClean="0"/>
              <a:t> ke vzdálené příbuzné, později se oženil s její 13letou dcerou</a:t>
            </a:r>
          </a:p>
          <a:p>
            <a:r>
              <a:rPr lang="cs-CZ" dirty="0" smtClean="0"/>
              <a:t>Manželka brzy zemřela -&gt; </a:t>
            </a:r>
            <a:r>
              <a:rPr lang="cs-CZ" dirty="0" err="1" smtClean="0"/>
              <a:t>Poe</a:t>
            </a:r>
            <a:r>
              <a:rPr lang="cs-CZ" dirty="0" smtClean="0"/>
              <a:t> má duševní krizi-&gt; pokus o sebevraždu-&gt; o rok později umírá na následky rvačky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DÍLO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Hrůza v jeho dílech není z nadpřirozena, ale čerpá z rafinované lidské zloby -&gt; byly účinnější</a:t>
            </a:r>
          </a:p>
          <a:p>
            <a:r>
              <a:rPr lang="cs-CZ" dirty="0" smtClean="0"/>
              <a:t>Jako první autor vytvořil postavu amatérského detektiva (pozdější inspirace pro </a:t>
            </a:r>
            <a:r>
              <a:rPr lang="cs-CZ" dirty="0" err="1" smtClean="0"/>
              <a:t>Sherlocka</a:t>
            </a:r>
            <a:r>
              <a:rPr lang="cs-CZ" dirty="0" smtClean="0"/>
              <a:t> </a:t>
            </a:r>
            <a:r>
              <a:rPr lang="cs-CZ" dirty="0" err="1" smtClean="0"/>
              <a:t>Holmese</a:t>
            </a:r>
            <a:r>
              <a:rPr lang="cs-CZ" dirty="0" smtClean="0"/>
              <a:t>)</a:t>
            </a:r>
          </a:p>
          <a:p>
            <a:r>
              <a:rPr lang="cs-CZ" dirty="0" smtClean="0"/>
              <a:t>Racionální přístup k textu – nejprve stanovil výsledný efekt, poté teprve konstruoval děj -&gt; klade důraz na rozumovou úvahu (důležitější než náhodná inspirace)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DÍLO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Zakladatel hororu – Jáma a kyvadlo</a:t>
            </a:r>
          </a:p>
          <a:p>
            <a:r>
              <a:rPr lang="cs-CZ" dirty="0" smtClean="0"/>
              <a:t>Zakladatel detektivek – Vraždy v ulici </a:t>
            </a:r>
            <a:r>
              <a:rPr lang="cs-CZ" dirty="0" err="1" smtClean="0"/>
              <a:t>Morgue</a:t>
            </a:r>
            <a:r>
              <a:rPr lang="cs-CZ" dirty="0" smtClean="0"/>
              <a:t> – poprvé se objevuje amatérský detektiv C. August </a:t>
            </a:r>
            <a:r>
              <a:rPr lang="cs-CZ" dirty="0" err="1" smtClean="0"/>
              <a:t>Dupin</a:t>
            </a:r>
            <a:endParaRPr lang="cs-CZ" dirty="0" smtClean="0"/>
          </a:p>
          <a:p>
            <a:r>
              <a:rPr lang="cs-CZ" dirty="0" smtClean="0"/>
              <a:t>Poezie - Havran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Havran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Záměrné působení na city – schválně zvolený motiv smrti krásné ženy -&gt; smutek je základní vlastností krásy</a:t>
            </a:r>
          </a:p>
          <a:p>
            <a:r>
              <a:rPr lang="cs-CZ" dirty="0" smtClean="0"/>
              <a:t>Přesně promyšlené působení na čtenáře – opakování refrénu, promyšlený rytmus, metrum, pořadí slok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175</Words>
  <Application>Microsoft Office PowerPoint</Application>
  <PresentationFormat>Předvádění na obrazovce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EDGAR ALLAN POE</vt:lpstr>
      <vt:lpstr>ŽIVOT</vt:lpstr>
      <vt:lpstr>DÍLO</vt:lpstr>
      <vt:lpstr>DÍLO</vt:lpstr>
      <vt:lpstr>Havran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EDGAR ALLAN POE</dc:title>
  <dc:creator>BLAZKOVAH</dc:creator>
  <cp:lastModifiedBy>BLAZKOVAH</cp:lastModifiedBy>
  <cp:revision>3</cp:revision>
  <dcterms:created xsi:type="dcterms:W3CDTF">2018-09-25T05:36:51Z</dcterms:created>
  <dcterms:modified xsi:type="dcterms:W3CDTF">2018-09-25T05:58:13Z</dcterms:modified>
</cp:coreProperties>
</file>