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231A85-6A25-FB2C-B929-1EAB02CB0A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135B69-88C2-FD04-66E0-6E01CCE28D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3ECCB1-5D90-A1C0-395F-CEFBB5ED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4B700BE-1633-22CE-838E-C1A12E2CD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AA83805-F5F9-4AF2-D43E-29DF3BD79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687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3AF48D-5B24-B375-9613-3221DD7B0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9DAF8A-EFA4-0D9D-069B-AC3CD7245D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6A309B9-B475-647A-BAF6-8911BC11E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7A7DC6-2D51-CA3C-5A9D-3AF5F1FBF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65F78CE-B7C0-51E9-F896-AC6EE28C3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755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CAB07F-C5E7-DDCA-1B4E-63851EAFA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F922E3-807F-36F6-7279-AC095AF46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682FA6-95B2-C668-4A8C-947C1CB1F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0D4944-A76B-39EB-B415-561718D04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25C1B88-69E9-A1F4-A968-AE289CD60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79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0891BF-0544-25A6-5DF1-56A4DDC74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816383A-9AB5-B648-8D59-D29CFE10B2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155B9B3-B88C-C968-13C6-0A027E472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C994B82-FBE1-E08D-4F44-FF6AF06B4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BB32B32-F843-0835-F22A-3C598A5D6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EF392D5-FD1F-36A8-A1CD-115367EB5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550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3DF80B-451C-1E77-0234-FDFE36C48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851303D-34FF-7C5C-B527-E0D1E9B8E3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CB0956F-12D6-A2B7-5FDE-77A5E37F84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9983521-6F8A-CD5A-F9E8-542008CB6F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0FDC72C-E480-5ABF-EFAF-544F14A9CC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E29E95B-156F-84D5-DA2B-954AEF2A1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0E499A7-F13E-E341-6820-F01D0C3C8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056A5C6-28B2-2A6A-13FE-392225C2E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8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533C06-A4F3-51FF-203E-F6E4B821B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0581EC-2838-0901-7363-7A43E5DEE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5C18ACA-EBFC-7227-621F-58AFAB0A4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ABD3117-50B4-A3F3-99A7-8FBA42E6A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436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DF4418D-5A87-99E1-4C82-D6C65E240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06285E9-02F6-D618-1DE4-77A395B2E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9CA00DE-B394-606F-2853-FF74A2F19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2698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33EF0E-F49A-4478-1FAE-AE849EB6A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D65F52-4669-CE11-6B38-E26116B594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3D8A367-E73E-517D-E503-732C9F4C60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CC5C3AD-AD91-E56E-0872-D53CD7281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E380FA7-1B79-7622-E740-A92FEBDD2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03005AD-557A-3A36-D40E-8FBA1B25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803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9F1DEB-0A2B-54FD-A9C1-6C0CA5563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4A53CCE-355E-8742-068C-8214FBB8D1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E9E5041-18C6-A412-16A8-F0D16FCC18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3526703-B42E-D341-BD63-FCFF9731C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D0A51DD-0B79-67E2-0B8E-3CB263828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F7C3BE7-15A0-7190-DD66-EB428F5CA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97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EFB620-1134-8C00-F73E-79466C547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B6900F8-9F36-F999-694D-4E0AFC365E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982D388-3D8E-D943-F439-F84822D0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8DCEA4-7CC1-594F-6F4A-5B614D4C0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100B270-88FC-2530-3B90-C6F69ED9C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89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33EE869-9174-8315-9ADA-A1E3ADBDC5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8D83304-683D-260E-E03B-CF83FB8D53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47941ED-9F2C-1281-8890-0CD3A3B31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1F7BF1-327D-9B8D-1C7B-04A1E288A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3C81AB-F2D3-258F-AA85-D62CED474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124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3EA868B-9DEE-B269-FBDD-5F33ED89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2AF2240-AEAC-BE60-38DA-FF77E05B9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B872F76-F498-7449-FB4E-9A6A36D03C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A47EA-859B-45E1-B930-DD40A8D1F8BC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954A04-F77A-997D-9C37-5DEDE1107F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23191C-20C2-CFC1-F8CD-6828C2CA5D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90337-2581-4D8F-A9CF-132C797D6F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2419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4.wdp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6.wdp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6.wdp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8.wdp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0.wdp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2.wdp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B82049A3-D213-45D4-CA3A-0FDAC64256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55633" y="4158629"/>
            <a:ext cx="3080734" cy="917464"/>
          </a:xfrm>
        </p:spPr>
        <p:txBody>
          <a:bodyPr/>
          <a:lstStyle/>
          <a:p>
            <a:r>
              <a:rPr lang="cs-CZ" dirty="0"/>
              <a:t>Část 2</a:t>
            </a:r>
          </a:p>
          <a:p>
            <a:r>
              <a:rPr lang="cs-CZ" dirty="0"/>
              <a:t>Mechanika I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151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84DDB1-C702-9077-80C3-37CAE0B13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47" y="0"/>
            <a:ext cx="493042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D3D5FF2-B2DF-3EAB-C2F8-1A03E808A2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002" y="0"/>
            <a:ext cx="507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344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446BE5-A78E-0B51-FEEB-956004A7F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" y="0"/>
            <a:ext cx="500643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3A304A0-8641-B978-6413-9405D4C504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367" y="0"/>
            <a:ext cx="45896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904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9629F2-F296-24A3-B68C-3722CD72D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61" y="0"/>
            <a:ext cx="495421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346DC53-1855-4F0D-12AC-F76F9EE4DC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097" y="0"/>
            <a:ext cx="5249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73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ED7F79-F414-7B88-77FF-9FE4AC7680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08" y="0"/>
            <a:ext cx="467858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BB17C63-59CE-1501-C947-F8B7623857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605" y="0"/>
            <a:ext cx="50029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485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C6B4A0-9AF8-D21D-C900-18D2BA52F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84" y="0"/>
            <a:ext cx="562001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C8F4D55-058B-FDB8-A280-E757DA1C20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856" y="0"/>
            <a:ext cx="48062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491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F618F7-2342-B9AE-44E2-3F6AFBE9A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25" y="0"/>
            <a:ext cx="493200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A1C12CD-7BDD-755E-226F-BF439C8078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989" y="0"/>
            <a:ext cx="49716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844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D79738-84B0-7165-6792-14FCEE448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23" y="0"/>
            <a:ext cx="514862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A47B249-14CB-9FFC-6BAC-591690B784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353" y="24767"/>
            <a:ext cx="48604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800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02B23E-C37F-5F4F-A9DB-B8F5C036E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49" y="0"/>
            <a:ext cx="472455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1D717F3-F0B3-1E40-3FDD-64DD1E02AE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296" y="0"/>
            <a:ext cx="5518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226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BE125D-6CBB-3057-7176-688FC3190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31" y="0"/>
            <a:ext cx="461657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DE3E776-7115-ACF0-91D8-78EA8D9BAB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751" y="0"/>
            <a:ext cx="46409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510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E7151F-4F17-5634-D00A-73D329D7A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28" y="0"/>
            <a:ext cx="481736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909240-FA35-B2C2-070B-2740AD9C2F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107" y="0"/>
            <a:ext cx="46131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684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FDBF82-9120-1BCA-33BF-8E72F71E74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60" y="0"/>
            <a:ext cx="465774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FB6B816-63DB-74B0-5F86-9E129B5BF9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574" y="0"/>
            <a:ext cx="4707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21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14B122-9195-3D99-8A32-0B6B48A20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38" y="0"/>
            <a:ext cx="465273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17D02EE-AEEF-9787-E627-85A188A657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175" y="0"/>
            <a:ext cx="49126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6347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81A572-F17B-C278-879A-4FCB50683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94" y="0"/>
            <a:ext cx="449263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4926F06-AC79-078E-CF4D-E08F6FC98C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347" y="0"/>
            <a:ext cx="51756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6625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109E25-C2EC-17A4-8C90-34307C0BE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97" y="0"/>
            <a:ext cx="449263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EE2EB3C-BA75-7A59-200C-BD81F44B1B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902" y="0"/>
            <a:ext cx="51756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591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4A0AE8-44E2-DAB5-7D0B-C3EAF0ED3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642" y="0"/>
            <a:ext cx="469616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DC0F0DE-9A08-0ED8-6890-A255207D91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352" y="0"/>
            <a:ext cx="4683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5514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82314F-49F9-7FD7-7F03-55842B9F1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86" y="0"/>
            <a:ext cx="5266058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AF6500D-E9ED-0B78-8712-B87ACB7AB4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985" y="0"/>
            <a:ext cx="52160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251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A9B0B7-0834-1355-79C3-AC42E276F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12" y="0"/>
            <a:ext cx="446960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A6DBF53-2F28-01FF-F962-06E1D43B9B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462" y="0"/>
            <a:ext cx="4658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837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CDAD10-A4B5-4222-7596-EE40C69F7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821" y="1104900"/>
            <a:ext cx="6227064" cy="46482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95A2353-D410-CC05-21D4-92501E07B1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9553184" y="4718886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02392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13</Words>
  <Application>Microsoft Office PowerPoint</Application>
  <PresentationFormat>Širokoúhlá obrazovka</PresentationFormat>
  <Paragraphs>4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6</cp:revision>
  <dcterms:created xsi:type="dcterms:W3CDTF">2025-07-11T14:04:04Z</dcterms:created>
  <dcterms:modified xsi:type="dcterms:W3CDTF">2025-07-12T10:20:48Z</dcterms:modified>
</cp:coreProperties>
</file>